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16"/>
  </p:notesMasterIdLst>
  <p:handoutMasterIdLst>
    <p:handoutMasterId r:id="rId17"/>
  </p:handoutMasterIdLst>
  <p:sldIdLst>
    <p:sldId id="256" r:id="rId5"/>
    <p:sldId id="264" r:id="rId6"/>
    <p:sldId id="265" r:id="rId7"/>
    <p:sldId id="280" r:id="rId8"/>
    <p:sldId id="266" r:id="rId9"/>
    <p:sldId id="279" r:id="rId10"/>
    <p:sldId id="281" r:id="rId11"/>
    <p:sldId id="282" r:id="rId12"/>
    <p:sldId id="283" r:id="rId13"/>
    <p:sldId id="260" r:id="rId14"/>
    <p:sldId id="27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8C649F-CB21-4E89-B893-67A2ADC21286}" v="5" dt="2024-05-16T13:03:48.2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6" autoAdjust="0"/>
    <p:restoredTop sz="84483" autoAdjust="0"/>
  </p:normalViewPr>
  <p:slideViewPr>
    <p:cSldViewPr snapToGrid="0">
      <p:cViewPr varScale="1">
        <p:scale>
          <a:sx n="98" d="100"/>
          <a:sy n="98" d="100"/>
        </p:scale>
        <p:origin x="69" y="23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skan Rathore" userId="58303547-e7d6-4c4a-a56c-a353c829dbc2" providerId="ADAL" clId="{98CB01DB-0CBD-4A53-ADFD-B477293879A1}"/>
    <pc:docChg chg="undo redo custSel addSld delSld modSld sldOrd">
      <pc:chgData name="Muskan Rathore" userId="58303547-e7d6-4c4a-a56c-a353c829dbc2" providerId="ADAL" clId="{98CB01DB-0CBD-4A53-ADFD-B477293879A1}" dt="2024-04-08T14:45:05.594" v="1941" actId="478"/>
      <pc:docMkLst>
        <pc:docMk/>
      </pc:docMkLst>
      <pc:sldChg chg="addSp delSp modSp mod modTransition addAnim delAnim modAnim delDesignElem modNotesTx">
        <pc:chgData name="Muskan Rathore" userId="58303547-e7d6-4c4a-a56c-a353c829dbc2" providerId="ADAL" clId="{98CB01DB-0CBD-4A53-ADFD-B477293879A1}" dt="2024-04-08T14:43:36.886" v="1925" actId="20577"/>
        <pc:sldMkLst>
          <pc:docMk/>
          <pc:sldMk cId="1487700712" sldId="256"/>
        </pc:sldMkLst>
        <pc:spChg chg="mod">
          <ac:chgData name="Muskan Rathore" userId="58303547-e7d6-4c4a-a56c-a353c829dbc2" providerId="ADAL" clId="{98CB01DB-0CBD-4A53-ADFD-B477293879A1}" dt="2024-03-10T16:26:43.168" v="1395" actId="26606"/>
          <ac:spMkLst>
            <pc:docMk/>
            <pc:sldMk cId="1487700712" sldId="256"/>
            <ac:spMk id="2" creationId="{C02C5318-1A1E-49D0-B2E2-A4B0FA9E8A40}"/>
          </ac:spMkLst>
        </pc:spChg>
        <pc:spChg chg="mod">
          <ac:chgData name="Muskan Rathore" userId="58303547-e7d6-4c4a-a56c-a353c829dbc2" providerId="ADAL" clId="{98CB01DB-0CBD-4A53-ADFD-B477293879A1}" dt="2024-04-08T14:43:36.886" v="1925" actId="20577"/>
          <ac:spMkLst>
            <pc:docMk/>
            <pc:sldMk cId="1487700712" sldId="256"/>
            <ac:spMk id="3" creationId="{48B6CF59-4E5B-494D-A2F7-97ADD01E6497}"/>
          </ac:spMkLst>
        </pc:spChg>
        <pc:spChg chg="add mod">
          <ac:chgData name="Muskan Rathore" userId="58303547-e7d6-4c4a-a56c-a353c829dbc2" providerId="ADAL" clId="{98CB01DB-0CBD-4A53-ADFD-B477293879A1}" dt="2024-03-10T16:26:41.558" v="1394" actId="20577"/>
          <ac:spMkLst>
            <pc:docMk/>
            <pc:sldMk cId="1487700712" sldId="256"/>
            <ac:spMk id="4" creationId="{B2140D50-6A2A-3016-8BA2-2B7AD20332D3}"/>
          </ac:spMkLst>
        </pc:spChg>
        <pc:spChg chg="add mod">
          <ac:chgData name="Muskan Rathore" userId="58303547-e7d6-4c4a-a56c-a353c829dbc2" providerId="ADAL" clId="{98CB01DB-0CBD-4A53-ADFD-B477293879A1}" dt="2024-03-10T16:31:56.454" v="1561" actId="1076"/>
          <ac:spMkLst>
            <pc:docMk/>
            <pc:sldMk cId="1487700712" sldId="256"/>
            <ac:spMk id="5" creationId="{1E5A4C6E-9D3E-278F-7CA6-1BD4D1A47CDA}"/>
          </ac:spMkLst>
        </pc:spChg>
        <pc:spChg chg="add del">
          <ac:chgData name="Muskan Rathore" userId="58303547-e7d6-4c4a-a56c-a353c829dbc2" providerId="ADAL" clId="{98CB01DB-0CBD-4A53-ADFD-B477293879A1}" dt="2024-03-10T16:26:43.168" v="1395" actId="26606"/>
          <ac:spMkLst>
            <pc:docMk/>
            <pc:sldMk cId="1487700712" sldId="256"/>
            <ac:spMk id="12" creationId="{2FDF0794-1B86-42B2-B8C7-F60123E638ED}"/>
          </ac:spMkLst>
        </pc:spChg>
        <pc:spChg chg="add del">
          <ac:chgData name="Muskan Rathore" userId="58303547-e7d6-4c4a-a56c-a353c829dbc2" providerId="ADAL" clId="{98CB01DB-0CBD-4A53-ADFD-B477293879A1}" dt="2024-03-10T16:26:43.168" v="1395" actId="26606"/>
          <ac:spMkLst>
            <pc:docMk/>
            <pc:sldMk cId="1487700712" sldId="256"/>
            <ac:spMk id="14" creationId="{C5373426-E26E-431D-959C-5DB96C0B6208}"/>
          </ac:spMkLst>
        </pc:spChg>
        <pc:spChg chg="add del">
          <ac:chgData name="Muskan Rathore" userId="58303547-e7d6-4c4a-a56c-a353c829dbc2" providerId="ADAL" clId="{98CB01DB-0CBD-4A53-ADFD-B477293879A1}" dt="2024-03-10T16:26:44.251" v="1397"/>
          <ac:spMkLst>
            <pc:docMk/>
            <pc:sldMk cId="1487700712" sldId="256"/>
            <ac:spMk id="15" creationId="{493D4EDA-58E0-40CC-B3CA-14CDEB349D24}"/>
          </ac:spMkLst>
        </pc:spChg>
        <pc:spChg chg="add del">
          <ac:chgData name="Muskan Rathore" userId="58303547-e7d6-4c4a-a56c-a353c829dbc2" providerId="ADAL" clId="{98CB01DB-0CBD-4A53-ADFD-B477293879A1}" dt="2024-03-10T16:26:44.251" v="1397"/>
          <ac:spMkLst>
            <pc:docMk/>
            <pc:sldMk cId="1487700712" sldId="256"/>
            <ac:spMk id="22" creationId="{4A2E7EC3-E07C-46CE-9B25-41865A50681C}"/>
          </ac:spMkLst>
        </pc:spChg>
        <pc:grpChg chg="add del">
          <ac:chgData name="Muskan Rathore" userId="58303547-e7d6-4c4a-a56c-a353c829dbc2" providerId="ADAL" clId="{98CB01DB-0CBD-4A53-ADFD-B477293879A1}" dt="2024-03-10T16:26:44.251" v="1397"/>
          <ac:grpSpMkLst>
            <pc:docMk/>
            <pc:sldMk cId="1487700712" sldId="256"/>
            <ac:grpSpMk id="17" creationId="{AA9EB0BC-A85E-4C26-B355-5DFCEF6CCB49}"/>
          </ac:grpSpMkLst>
        </pc:grpChg>
        <pc:picChg chg="mod ord">
          <ac:chgData name="Muskan Rathore" userId="58303547-e7d6-4c4a-a56c-a353c829dbc2" providerId="ADAL" clId="{98CB01DB-0CBD-4A53-ADFD-B477293879A1}" dt="2024-03-10T16:26:49.054" v="1400" actId="1076"/>
          <ac:picMkLst>
            <pc:docMk/>
            <pc:sldMk cId="1487700712" sldId="256"/>
            <ac:picMk id="7" creationId="{3840F91C-EDD0-4D4E-A4AB-E6C77856C88C}"/>
          </ac:picMkLst>
        </pc:picChg>
        <pc:picChg chg="add del mod">
          <ac:chgData name="Muskan Rathore" userId="58303547-e7d6-4c4a-a56c-a353c829dbc2" providerId="ADAL" clId="{98CB01DB-0CBD-4A53-ADFD-B477293879A1}" dt="2024-03-22T08:27:38.718" v="1924"/>
          <ac:picMkLst>
            <pc:docMk/>
            <pc:sldMk cId="1487700712" sldId="256"/>
            <ac:picMk id="8" creationId="{39B7B2B5-99FD-FDBB-29AD-3846CF40323F}"/>
          </ac:picMkLst>
        </pc:picChg>
        <pc:picChg chg="add del mod">
          <ac:chgData name="Muskan Rathore" userId="58303547-e7d6-4c4a-a56c-a353c829dbc2" providerId="ADAL" clId="{98CB01DB-0CBD-4A53-ADFD-B477293879A1}" dt="2024-03-22T08:27:35.886" v="1920"/>
          <ac:picMkLst>
            <pc:docMk/>
            <pc:sldMk cId="1487700712" sldId="256"/>
            <ac:picMk id="13" creationId="{BD73AC6B-88D9-85B8-A0E4-BD7D6961EBFF}"/>
          </ac:picMkLst>
        </pc:picChg>
        <pc:picChg chg="add mod">
          <ac:chgData name="Muskan Rathore" userId="58303547-e7d6-4c4a-a56c-a353c829dbc2" providerId="ADAL" clId="{98CB01DB-0CBD-4A53-ADFD-B477293879A1}" dt="2024-03-22T08:27:34.506" v="1918"/>
          <ac:picMkLst>
            <pc:docMk/>
            <pc:sldMk cId="1487700712" sldId="256"/>
            <ac:picMk id="21" creationId="{7E21C059-614D-4E6B-B102-E0EA6240A5C4}"/>
          </ac:picMkLst>
        </pc:picChg>
        <pc:cxnChg chg="add del">
          <ac:chgData name="Muskan Rathore" userId="58303547-e7d6-4c4a-a56c-a353c829dbc2" providerId="ADAL" clId="{98CB01DB-0CBD-4A53-ADFD-B477293879A1}" dt="2024-03-10T16:26:43.168" v="1395" actId="26606"/>
          <ac:cxnSpMkLst>
            <pc:docMk/>
            <pc:sldMk cId="1487700712" sldId="256"/>
            <ac:cxnSpMk id="16" creationId="{96D07482-83A3-4451-943C-B46961082957}"/>
          </ac:cxnSpMkLst>
        </pc:cxnChg>
      </pc:sldChg>
      <pc:sldChg chg="del">
        <pc:chgData name="Muskan Rathore" userId="58303547-e7d6-4c4a-a56c-a353c829dbc2" providerId="ADAL" clId="{98CB01DB-0CBD-4A53-ADFD-B477293879A1}" dt="2024-03-10T16:21:48.188" v="1192" actId="47"/>
        <pc:sldMkLst>
          <pc:docMk/>
          <pc:sldMk cId="497607547" sldId="258"/>
        </pc:sldMkLst>
      </pc:sldChg>
      <pc:sldChg chg="addSp delSp modSp del mod ord modTransition modAnim delDesignElem modNotesTx">
        <pc:chgData name="Muskan Rathore" userId="58303547-e7d6-4c4a-a56c-a353c829dbc2" providerId="ADAL" clId="{98CB01DB-0CBD-4A53-ADFD-B477293879A1}" dt="2024-04-08T14:44:18.672" v="1927" actId="47"/>
        <pc:sldMkLst>
          <pc:docMk/>
          <pc:sldMk cId="4209322005" sldId="259"/>
        </pc:sldMkLst>
        <pc:spChg chg="del">
          <ac:chgData name="Muskan Rathore" userId="58303547-e7d6-4c4a-a56c-a353c829dbc2" providerId="ADAL" clId="{98CB01DB-0CBD-4A53-ADFD-B477293879A1}" dt="2024-03-10T16:27:12.160" v="1405" actId="478"/>
          <ac:spMkLst>
            <pc:docMk/>
            <pc:sldMk cId="4209322005" sldId="259"/>
            <ac:spMk id="7" creationId="{1376B57C-E4F9-9AC0-D150-9D2BF13929DE}"/>
          </ac:spMkLst>
        </pc:spChg>
        <pc:spChg chg="del">
          <ac:chgData name="Muskan Rathore" userId="58303547-e7d6-4c4a-a56c-a353c829dbc2" providerId="ADAL" clId="{98CB01DB-0CBD-4A53-ADFD-B477293879A1}" dt="2024-03-10T16:27:08.920" v="1403" actId="478"/>
          <ac:spMkLst>
            <pc:docMk/>
            <pc:sldMk cId="4209322005" sldId="259"/>
            <ac:spMk id="9" creationId="{A54A09F8-669A-2BB5-0664-5831671C9CC7}"/>
          </ac:spMkLst>
        </pc:spChg>
        <pc:spChg chg="del">
          <ac:chgData name="Muskan Rathore" userId="58303547-e7d6-4c4a-a56c-a353c829dbc2" providerId="ADAL" clId="{98CB01DB-0CBD-4A53-ADFD-B477293879A1}" dt="2024-03-10T16:27:10.531" v="1404" actId="478"/>
          <ac:spMkLst>
            <pc:docMk/>
            <pc:sldMk cId="4209322005" sldId="259"/>
            <ac:spMk id="10" creationId="{EE4A3EC2-F19C-FB31-C6F8-BF4A7EE34239}"/>
          </ac:spMkLst>
        </pc:spChg>
        <pc:spChg chg="del">
          <ac:chgData name="Muskan Rathore" userId="58303547-e7d6-4c4a-a56c-a353c829dbc2" providerId="ADAL" clId="{98CB01DB-0CBD-4A53-ADFD-B477293879A1}" dt="2024-03-10T16:27:13.958" v="1406" actId="478"/>
          <ac:spMkLst>
            <pc:docMk/>
            <pc:sldMk cId="4209322005" sldId="259"/>
            <ac:spMk id="11" creationId="{4B9F863C-68D0-6659-DB2B-343F5DB99490}"/>
          </ac:spMkLst>
        </pc:spChg>
        <pc:spChg chg="add del">
          <ac:chgData name="Muskan Rathore" userId="58303547-e7d6-4c4a-a56c-a353c829dbc2" providerId="ADAL" clId="{98CB01DB-0CBD-4A53-ADFD-B477293879A1}" dt="2024-03-10T16:26:44.251" v="1397"/>
          <ac:spMkLst>
            <pc:docMk/>
            <pc:sldMk cId="4209322005" sldId="259"/>
            <ac:spMk id="13" creationId="{4AE9D071-98CF-435C-BD2B-976514544DC5}"/>
          </ac:spMkLst>
        </pc:spChg>
        <pc:grpChg chg="add del">
          <ac:chgData name="Muskan Rathore" userId="58303547-e7d6-4c4a-a56c-a353c829dbc2" providerId="ADAL" clId="{98CB01DB-0CBD-4A53-ADFD-B477293879A1}" dt="2024-03-10T16:26:44.251" v="1397"/>
          <ac:grpSpMkLst>
            <pc:docMk/>
            <pc:sldMk cId="4209322005" sldId="259"/>
            <ac:grpSpMk id="15" creationId="{D619FC33-16ED-4246-9596-BEFEB55E4CF6}"/>
          </ac:grpSpMkLst>
        </pc:grpChg>
        <pc:graphicFrameChg chg="mod">
          <ac:chgData name="Muskan Rathore" userId="58303547-e7d6-4c4a-a56c-a353c829dbc2" providerId="ADAL" clId="{98CB01DB-0CBD-4A53-ADFD-B477293879A1}" dt="2024-03-10T16:27:38.006" v="1411"/>
          <ac:graphicFrameMkLst>
            <pc:docMk/>
            <pc:sldMk cId="4209322005" sldId="259"/>
            <ac:graphicFrameMk id="6" creationId="{BF629521-FFD2-45DA-9D1D-A5F09BD5A2D9}"/>
          </ac:graphicFrameMkLst>
        </pc:graphicFrameChg>
        <pc:picChg chg="add mod">
          <ac:chgData name="Muskan Rathore" userId="58303547-e7d6-4c4a-a56c-a353c829dbc2" providerId="ADAL" clId="{98CB01DB-0CBD-4A53-ADFD-B477293879A1}" dt="2024-03-22T08:27:34.506" v="1918"/>
          <ac:picMkLst>
            <pc:docMk/>
            <pc:sldMk cId="4209322005" sldId="259"/>
            <ac:picMk id="12" creationId="{0E69022A-833C-D291-C57F-054B447FA1C0}"/>
          </ac:picMkLst>
        </pc:picChg>
        <pc:inkChg chg="add">
          <ac:chgData name="Muskan Rathore" userId="58303547-e7d6-4c4a-a56c-a353c829dbc2" providerId="ADAL" clId="{98CB01DB-0CBD-4A53-ADFD-B477293879A1}" dt="2024-03-20T16:27:06.946" v="1917"/>
          <ac:inkMkLst>
            <pc:docMk/>
            <pc:sldMk cId="4209322005" sldId="259"/>
            <ac:inkMk id="11" creationId="{321AA63E-DCFB-FC9A-4DB6-F800EF15296E}"/>
          </ac:inkMkLst>
        </pc:inkChg>
      </pc:sldChg>
      <pc:sldChg chg="addSp delSp modSp mod modTransition setBg modClrScheme delDesignElem chgLayout">
        <pc:chgData name="Muskan Rathore" userId="58303547-e7d6-4c4a-a56c-a353c829dbc2" providerId="ADAL" clId="{98CB01DB-0CBD-4A53-ADFD-B477293879A1}" dt="2024-03-22T08:27:36.573" v="1921"/>
        <pc:sldMkLst>
          <pc:docMk/>
          <pc:sldMk cId="3501347425" sldId="260"/>
        </pc:sldMkLst>
        <pc:spChg chg="mod">
          <ac:chgData name="Muskan Rathore" userId="58303547-e7d6-4c4a-a56c-a353c829dbc2" providerId="ADAL" clId="{98CB01DB-0CBD-4A53-ADFD-B477293879A1}" dt="2024-03-10T16:22:31.988" v="1245" actId="20577"/>
          <ac:spMkLst>
            <pc:docMk/>
            <pc:sldMk cId="3501347425" sldId="260"/>
            <ac:spMk id="2" creationId="{0F87E73C-2B1A-4602-BFBE-CFE1E55D9B38}"/>
          </ac:spMkLst>
        </pc:spChg>
        <pc:spChg chg="mod ord">
          <ac:chgData name="Muskan Rathore" userId="58303547-e7d6-4c4a-a56c-a353c829dbc2" providerId="ADAL" clId="{98CB01DB-0CBD-4A53-ADFD-B477293879A1}" dt="2024-03-10T16:22:05.243" v="1193" actId="20577"/>
          <ac:spMkLst>
            <pc:docMk/>
            <pc:sldMk cId="3501347425" sldId="260"/>
            <ac:spMk id="3" creationId="{A9CB511D-EA45-4336-847C-1252667143B5}"/>
          </ac:spMkLst>
        </pc:spChg>
        <pc:spChg chg="add del">
          <ac:chgData name="Muskan Rathore" userId="58303547-e7d6-4c4a-a56c-a353c829dbc2" providerId="ADAL" clId="{98CB01DB-0CBD-4A53-ADFD-B477293879A1}" dt="2024-03-10T16:26:44.251" v="1397"/>
          <ac:spMkLst>
            <pc:docMk/>
            <pc:sldMk cId="3501347425" sldId="260"/>
            <ac:spMk id="10" creationId="{379F11E2-8BA5-4C5C-AE7C-361E5EA011FF}"/>
          </ac:spMkLst>
        </pc:spChg>
        <pc:spChg chg="add del">
          <ac:chgData name="Muskan Rathore" userId="58303547-e7d6-4c4a-a56c-a353c829dbc2" providerId="ADAL" clId="{98CB01DB-0CBD-4A53-ADFD-B477293879A1}" dt="2024-03-10T16:26:44.251" v="1397"/>
          <ac:spMkLst>
            <pc:docMk/>
            <pc:sldMk cId="3501347425" sldId="260"/>
            <ac:spMk id="12" creationId="{7C00E1DA-EC7C-40FC-95E3-11FDCD2E4291}"/>
          </ac:spMkLst>
        </pc:spChg>
        <pc:spChg chg="add del mod">
          <ac:chgData name="Muskan Rathore" userId="58303547-e7d6-4c4a-a56c-a353c829dbc2" providerId="ADAL" clId="{98CB01DB-0CBD-4A53-ADFD-B477293879A1}" dt="2024-03-10T06:27:35.599" v="1" actId="26606"/>
          <ac:spMkLst>
            <pc:docMk/>
            <pc:sldMk cId="3501347425" sldId="260"/>
            <ac:spMk id="22" creationId="{CBF0F98D-79FB-D718-9A97-1F7E8E636DE8}"/>
          </ac:spMkLst>
        </pc:spChg>
        <pc:spChg chg="add del mod">
          <ac:chgData name="Muskan Rathore" userId="58303547-e7d6-4c4a-a56c-a353c829dbc2" providerId="ADAL" clId="{98CB01DB-0CBD-4A53-ADFD-B477293879A1}" dt="2024-03-10T06:27:35.599" v="1" actId="26606"/>
          <ac:spMkLst>
            <pc:docMk/>
            <pc:sldMk cId="3501347425" sldId="260"/>
            <ac:spMk id="24" creationId="{1794D665-F4FA-F9EC-24F6-02D6170A478D}"/>
          </ac:spMkLst>
        </pc:spChg>
        <pc:grpChg chg="add del">
          <ac:chgData name="Muskan Rathore" userId="58303547-e7d6-4c4a-a56c-a353c829dbc2" providerId="ADAL" clId="{98CB01DB-0CBD-4A53-ADFD-B477293879A1}" dt="2024-03-10T16:26:44.251" v="1397"/>
          <ac:grpSpMkLst>
            <pc:docMk/>
            <pc:sldMk cId="3501347425" sldId="260"/>
            <ac:grpSpMk id="14" creationId="{9A421166-2996-41A7-B094-AE5316F347DD}"/>
          </ac:grpSpMkLst>
        </pc:grpChg>
        <pc:picChg chg="mod">
          <ac:chgData name="Muskan Rathore" userId="58303547-e7d6-4c4a-a56c-a353c829dbc2" providerId="ADAL" clId="{98CB01DB-0CBD-4A53-ADFD-B477293879A1}" dt="2024-03-10T06:28:15.709" v="8" actId="26606"/>
          <ac:picMkLst>
            <pc:docMk/>
            <pc:sldMk cId="3501347425" sldId="260"/>
            <ac:picMk id="5" creationId="{A21EA617-6D48-425F-97A8-7FEC82C8F401}"/>
          </ac:picMkLst>
        </pc:picChg>
      </pc:sldChg>
      <pc:sldChg chg="addSp delSp modSp del mod modTransition addAnim delAnim modAnim delDesignElem modNotesTx">
        <pc:chgData name="Muskan Rathore" userId="58303547-e7d6-4c4a-a56c-a353c829dbc2" providerId="ADAL" clId="{98CB01DB-0CBD-4A53-ADFD-B477293879A1}" dt="2024-04-08T14:44:16.861" v="1926" actId="47"/>
        <pc:sldMkLst>
          <pc:docMk/>
          <pc:sldMk cId="1703342593" sldId="261"/>
        </pc:sldMkLst>
        <pc:spChg chg="mod">
          <ac:chgData name="Muskan Rathore" userId="58303547-e7d6-4c4a-a56c-a353c829dbc2" providerId="ADAL" clId="{98CB01DB-0CBD-4A53-ADFD-B477293879A1}" dt="2024-03-10T16:26:44.251" v="1397"/>
          <ac:spMkLst>
            <pc:docMk/>
            <pc:sldMk cId="1703342593" sldId="261"/>
            <ac:spMk id="2" creationId="{5B040558-A365-4CCE-92FA-5A48CD98F9C9}"/>
          </ac:spMkLst>
        </pc:spChg>
        <pc:spChg chg="add del">
          <ac:chgData name="Muskan Rathore" userId="58303547-e7d6-4c4a-a56c-a353c829dbc2" providerId="ADAL" clId="{98CB01DB-0CBD-4A53-ADFD-B477293879A1}" dt="2024-03-10T16:26:44.251" v="1397"/>
          <ac:spMkLst>
            <pc:docMk/>
            <pc:sldMk cId="1703342593" sldId="261"/>
            <ac:spMk id="29" creationId="{BFDA9692-ECDC-4B59-86B2-8C90FDE1A055}"/>
          </ac:spMkLst>
        </pc:spChg>
        <pc:spChg chg="add del">
          <ac:chgData name="Muskan Rathore" userId="58303547-e7d6-4c4a-a56c-a353c829dbc2" providerId="ADAL" clId="{98CB01DB-0CBD-4A53-ADFD-B477293879A1}" dt="2024-03-10T16:26:44.251" v="1397"/>
          <ac:spMkLst>
            <pc:docMk/>
            <pc:sldMk cId="1703342593" sldId="261"/>
            <ac:spMk id="31" creationId="{12C05506-42A1-49C0-9D87-081CCD9023D6}"/>
          </ac:spMkLst>
        </pc:spChg>
        <pc:picChg chg="add del mod">
          <ac:chgData name="Muskan Rathore" userId="58303547-e7d6-4c4a-a56c-a353c829dbc2" providerId="ADAL" clId="{98CB01DB-0CBD-4A53-ADFD-B477293879A1}" dt="2024-03-22T08:27:38.718" v="1924"/>
          <ac:picMkLst>
            <pc:docMk/>
            <pc:sldMk cId="1703342593" sldId="261"/>
            <ac:picMk id="5" creationId="{8385D182-AF75-C5B0-865F-BB201C49433B}"/>
          </ac:picMkLst>
        </pc:picChg>
        <pc:picChg chg="add del mod">
          <ac:chgData name="Muskan Rathore" userId="58303547-e7d6-4c4a-a56c-a353c829dbc2" providerId="ADAL" clId="{98CB01DB-0CBD-4A53-ADFD-B477293879A1}" dt="2024-03-22T08:27:35.886" v="1920"/>
          <ac:picMkLst>
            <pc:docMk/>
            <pc:sldMk cId="1703342593" sldId="261"/>
            <ac:picMk id="18" creationId="{93D44745-EFF6-D049-869C-B7F5F10DB9AD}"/>
          </ac:picMkLst>
        </pc:picChg>
        <pc:picChg chg="add mod">
          <ac:chgData name="Muskan Rathore" userId="58303547-e7d6-4c4a-a56c-a353c829dbc2" providerId="ADAL" clId="{98CB01DB-0CBD-4A53-ADFD-B477293879A1}" dt="2024-03-22T08:27:34.506" v="1918"/>
          <ac:picMkLst>
            <pc:docMk/>
            <pc:sldMk cId="1703342593" sldId="261"/>
            <ac:picMk id="24" creationId="{04D67461-67AB-F0FA-1711-1B588B298451}"/>
          </ac:picMkLst>
        </pc:picChg>
      </pc:sldChg>
      <pc:sldChg chg="delSp modSp add del mod setBg delDesignElem">
        <pc:chgData name="Muskan Rathore" userId="58303547-e7d6-4c4a-a56c-a353c829dbc2" providerId="ADAL" clId="{98CB01DB-0CBD-4A53-ADFD-B477293879A1}" dt="2024-03-10T16:21:46.253" v="1191" actId="47"/>
        <pc:sldMkLst>
          <pc:docMk/>
          <pc:sldMk cId="4030027265" sldId="262"/>
        </pc:sldMkLst>
        <pc:spChg chg="mod">
          <ac:chgData name="Muskan Rathore" userId="58303547-e7d6-4c4a-a56c-a353c829dbc2" providerId="ADAL" clId="{98CB01DB-0CBD-4A53-ADFD-B477293879A1}" dt="2024-03-10T08:10:16.877" v="75" actId="20577"/>
          <ac:spMkLst>
            <pc:docMk/>
            <pc:sldMk cId="4030027265" sldId="262"/>
            <ac:spMk id="2" creationId="{5B040558-A365-4CCE-92FA-5A48CD98F9C9}"/>
          </ac:spMkLst>
        </pc:spChg>
        <pc:spChg chg="del">
          <ac:chgData name="Muskan Rathore" userId="58303547-e7d6-4c4a-a56c-a353c829dbc2" providerId="ADAL" clId="{98CB01DB-0CBD-4A53-ADFD-B477293879A1}" dt="2024-03-10T08:10:11.745" v="74"/>
          <ac:spMkLst>
            <pc:docMk/>
            <pc:sldMk cId="4030027265" sldId="262"/>
            <ac:spMk id="29" creationId="{BFDA9692-ECDC-4B59-86B2-8C90FDE1A055}"/>
          </ac:spMkLst>
        </pc:spChg>
        <pc:spChg chg="del">
          <ac:chgData name="Muskan Rathore" userId="58303547-e7d6-4c4a-a56c-a353c829dbc2" providerId="ADAL" clId="{98CB01DB-0CBD-4A53-ADFD-B477293879A1}" dt="2024-03-10T08:10:11.745" v="74"/>
          <ac:spMkLst>
            <pc:docMk/>
            <pc:sldMk cId="4030027265" sldId="262"/>
            <ac:spMk id="31" creationId="{12C05506-42A1-49C0-9D87-081CCD9023D6}"/>
          </ac:spMkLst>
        </pc:spChg>
      </pc:sldChg>
      <pc:sldChg chg="addSp delSp modSp add del mod modTransition modAnim delDesignElem modNotesTx">
        <pc:chgData name="Muskan Rathore" userId="58303547-e7d6-4c4a-a56c-a353c829dbc2" providerId="ADAL" clId="{98CB01DB-0CBD-4A53-ADFD-B477293879A1}" dt="2024-04-08T14:44:20.176" v="1928" actId="47"/>
        <pc:sldMkLst>
          <pc:docMk/>
          <pc:sldMk cId="107710047" sldId="263"/>
        </pc:sldMkLst>
        <pc:spChg chg="mod">
          <ac:chgData name="Muskan Rathore" userId="58303547-e7d6-4c4a-a56c-a353c829dbc2" providerId="ADAL" clId="{98CB01DB-0CBD-4A53-ADFD-B477293879A1}" dt="2024-03-10T16:26:44.251" v="1397"/>
          <ac:spMkLst>
            <pc:docMk/>
            <pc:sldMk cId="107710047" sldId="263"/>
            <ac:spMk id="2" creationId="{5B040558-A365-4CCE-92FA-5A48CD98F9C9}"/>
          </ac:spMkLst>
        </pc:spChg>
        <pc:spChg chg="add mod">
          <ac:chgData name="Muskan Rathore" userId="58303547-e7d6-4c4a-a56c-a353c829dbc2" providerId="ADAL" clId="{98CB01DB-0CBD-4A53-ADFD-B477293879A1}" dt="2024-03-10T08:26:30.531" v="268" actId="313"/>
          <ac:spMkLst>
            <pc:docMk/>
            <pc:sldMk cId="107710047" sldId="263"/>
            <ac:spMk id="3" creationId="{8E22DF63-2929-AF42-C781-E9324A34A307}"/>
          </ac:spMkLst>
        </pc:spChg>
        <pc:spChg chg="del">
          <ac:chgData name="Muskan Rathore" userId="58303547-e7d6-4c4a-a56c-a353c829dbc2" providerId="ADAL" clId="{98CB01DB-0CBD-4A53-ADFD-B477293879A1}" dt="2024-03-10T08:22:05.453" v="132" actId="478"/>
          <ac:spMkLst>
            <pc:docMk/>
            <pc:sldMk cId="107710047" sldId="263"/>
            <ac:spMk id="6" creationId="{287DAED8-B060-9DE9-7A5D-389517A3DE52}"/>
          </ac:spMkLst>
        </pc:spChg>
        <pc:spChg chg="del">
          <ac:chgData name="Muskan Rathore" userId="58303547-e7d6-4c4a-a56c-a353c829dbc2" providerId="ADAL" clId="{98CB01DB-0CBD-4A53-ADFD-B477293879A1}" dt="2024-03-10T08:22:13.564" v="133" actId="478"/>
          <ac:spMkLst>
            <pc:docMk/>
            <pc:sldMk cId="107710047" sldId="263"/>
            <ac:spMk id="7" creationId="{CA8D71F2-13B5-6D25-DC74-786210674807}"/>
          </ac:spMkLst>
        </pc:spChg>
        <pc:spChg chg="add del">
          <ac:chgData name="Muskan Rathore" userId="58303547-e7d6-4c4a-a56c-a353c829dbc2" providerId="ADAL" clId="{98CB01DB-0CBD-4A53-ADFD-B477293879A1}" dt="2024-03-10T16:26:44.251" v="1397"/>
          <ac:spMkLst>
            <pc:docMk/>
            <pc:sldMk cId="107710047" sldId="263"/>
            <ac:spMk id="29" creationId="{BFDA9692-ECDC-4B59-86B2-8C90FDE1A055}"/>
          </ac:spMkLst>
        </pc:spChg>
        <pc:spChg chg="add del">
          <ac:chgData name="Muskan Rathore" userId="58303547-e7d6-4c4a-a56c-a353c829dbc2" providerId="ADAL" clId="{98CB01DB-0CBD-4A53-ADFD-B477293879A1}" dt="2024-03-10T16:26:44.251" v="1397"/>
          <ac:spMkLst>
            <pc:docMk/>
            <pc:sldMk cId="107710047" sldId="263"/>
            <ac:spMk id="31" creationId="{12C05506-42A1-49C0-9D87-081CCD9023D6}"/>
          </ac:spMkLst>
        </pc:spChg>
        <pc:picChg chg="add mod">
          <ac:chgData name="Muskan Rathore" userId="58303547-e7d6-4c4a-a56c-a353c829dbc2" providerId="ADAL" clId="{98CB01DB-0CBD-4A53-ADFD-B477293879A1}" dt="2024-03-22T08:27:34.506" v="1918"/>
          <ac:picMkLst>
            <pc:docMk/>
            <pc:sldMk cId="107710047" sldId="263"/>
            <ac:picMk id="7" creationId="{8380BF24-1D85-C5B6-7F45-94787219274D}"/>
          </ac:picMkLst>
        </pc:picChg>
        <pc:picChg chg="del">
          <ac:chgData name="Muskan Rathore" userId="58303547-e7d6-4c4a-a56c-a353c829dbc2" providerId="ADAL" clId="{98CB01DB-0CBD-4A53-ADFD-B477293879A1}" dt="2024-03-10T08:24:32.788" v="135" actId="478"/>
          <ac:picMkLst>
            <pc:docMk/>
            <pc:sldMk cId="107710047" sldId="263"/>
            <ac:picMk id="1028" creationId="{AC3225CF-632F-6E79-27B7-362DAA8D38D8}"/>
          </ac:picMkLst>
        </pc:picChg>
        <pc:picChg chg="add mod">
          <ac:chgData name="Muskan Rathore" userId="58303547-e7d6-4c4a-a56c-a353c829dbc2" providerId="ADAL" clId="{98CB01DB-0CBD-4A53-ADFD-B477293879A1}" dt="2024-03-10T08:24:56.258" v="141" actId="1076"/>
          <ac:picMkLst>
            <pc:docMk/>
            <pc:sldMk cId="107710047" sldId="263"/>
            <ac:picMk id="2050" creationId="{CC4E2874-2795-9EAB-96C7-01C1E92F5F1E}"/>
          </ac:picMkLst>
        </pc:picChg>
        <pc:inkChg chg="add">
          <ac:chgData name="Muskan Rathore" userId="58303547-e7d6-4c4a-a56c-a353c829dbc2" providerId="ADAL" clId="{98CB01DB-0CBD-4A53-ADFD-B477293879A1}" dt="2024-03-20T16:27:06.946" v="1917"/>
          <ac:inkMkLst>
            <pc:docMk/>
            <pc:sldMk cId="107710047" sldId="263"/>
            <ac:inkMk id="6" creationId="{B574F388-5C4E-CB57-2986-63A1E440967C}"/>
          </ac:inkMkLst>
        </pc:inkChg>
        <pc:cxnChg chg="del mod">
          <ac:chgData name="Muskan Rathore" userId="58303547-e7d6-4c4a-a56c-a353c829dbc2" providerId="ADAL" clId="{98CB01DB-0CBD-4A53-ADFD-B477293879A1}" dt="2024-03-10T08:22:15.434" v="134" actId="478"/>
          <ac:cxnSpMkLst>
            <pc:docMk/>
            <pc:sldMk cId="107710047" sldId="263"/>
            <ac:cxnSpMk id="9" creationId="{2470736A-7AD9-09F5-AEC1-78D2258CA5FD}"/>
          </ac:cxnSpMkLst>
        </pc:cxnChg>
      </pc:sldChg>
      <pc:sldChg chg="addSp delSp modSp add mod ord modTransition modAnim delDesignElem modNotesTx">
        <pc:chgData name="Muskan Rathore" userId="58303547-e7d6-4c4a-a56c-a353c829dbc2" providerId="ADAL" clId="{98CB01DB-0CBD-4A53-ADFD-B477293879A1}" dt="2024-04-08T14:45:05.594" v="1941" actId="478"/>
        <pc:sldMkLst>
          <pc:docMk/>
          <pc:sldMk cId="3920954194" sldId="264"/>
        </pc:sldMkLst>
        <pc:spChg chg="mod">
          <ac:chgData name="Muskan Rathore" userId="58303547-e7d6-4c4a-a56c-a353c829dbc2" providerId="ADAL" clId="{98CB01DB-0CBD-4A53-ADFD-B477293879A1}" dt="2024-03-10T16:26:44.251" v="1397"/>
          <ac:spMkLst>
            <pc:docMk/>
            <pc:sldMk cId="3920954194" sldId="264"/>
            <ac:spMk id="2" creationId="{5B040558-A365-4CCE-92FA-5A48CD98F9C9}"/>
          </ac:spMkLst>
        </pc:spChg>
        <pc:spChg chg="mod">
          <ac:chgData name="Muskan Rathore" userId="58303547-e7d6-4c4a-a56c-a353c829dbc2" providerId="ADAL" clId="{98CB01DB-0CBD-4A53-ADFD-B477293879A1}" dt="2024-03-10T16:26:10.975" v="1383"/>
          <ac:spMkLst>
            <pc:docMk/>
            <pc:sldMk cId="3920954194" sldId="264"/>
            <ac:spMk id="3" creationId="{8E22DF63-2929-AF42-C781-E9324A34A307}"/>
          </ac:spMkLst>
        </pc:spChg>
        <pc:spChg chg="add del">
          <ac:chgData name="Muskan Rathore" userId="58303547-e7d6-4c4a-a56c-a353c829dbc2" providerId="ADAL" clId="{98CB01DB-0CBD-4A53-ADFD-B477293879A1}" dt="2024-03-10T16:26:44.251" v="1397"/>
          <ac:spMkLst>
            <pc:docMk/>
            <pc:sldMk cId="3920954194" sldId="264"/>
            <ac:spMk id="29" creationId="{BFDA9692-ECDC-4B59-86B2-8C90FDE1A055}"/>
          </ac:spMkLst>
        </pc:spChg>
        <pc:spChg chg="add del">
          <ac:chgData name="Muskan Rathore" userId="58303547-e7d6-4c4a-a56c-a353c829dbc2" providerId="ADAL" clId="{98CB01DB-0CBD-4A53-ADFD-B477293879A1}" dt="2024-03-10T16:26:44.251" v="1397"/>
          <ac:spMkLst>
            <pc:docMk/>
            <pc:sldMk cId="3920954194" sldId="264"/>
            <ac:spMk id="31" creationId="{12C05506-42A1-49C0-9D87-081CCD9023D6}"/>
          </ac:spMkLst>
        </pc:spChg>
        <pc:grpChg chg="del mod">
          <ac:chgData name="Muskan Rathore" userId="58303547-e7d6-4c4a-a56c-a353c829dbc2" providerId="ADAL" clId="{98CB01DB-0CBD-4A53-ADFD-B477293879A1}" dt="2024-04-08T14:45:05.594" v="1941" actId="478"/>
          <ac:grpSpMkLst>
            <pc:docMk/>
            <pc:sldMk cId="3920954194" sldId="264"/>
            <ac:grpSpMk id="8" creationId="{764CF289-5A10-48FB-1976-D7A67B79C78F}"/>
          </ac:grpSpMkLst>
        </pc:grpChg>
        <pc:grpChg chg="mod">
          <ac:chgData name="Muskan Rathore" userId="58303547-e7d6-4c4a-a56c-a353c829dbc2" providerId="ADAL" clId="{98CB01DB-0CBD-4A53-ADFD-B477293879A1}" dt="2024-04-08T14:44:58.025" v="1939"/>
          <ac:grpSpMkLst>
            <pc:docMk/>
            <pc:sldMk cId="3920954194" sldId="264"/>
            <ac:grpSpMk id="12" creationId="{D3F32E8C-6AD0-A4A7-FB96-E7B22ACB8AFA}"/>
          </ac:grpSpMkLst>
        </pc:grpChg>
        <pc:graphicFrameChg chg="add del modGraphic">
          <ac:chgData name="Muskan Rathore" userId="58303547-e7d6-4c4a-a56c-a353c829dbc2" providerId="ADAL" clId="{98CB01DB-0CBD-4A53-ADFD-B477293879A1}" dt="2024-04-08T14:45:02.497" v="1940" actId="478"/>
          <ac:graphicFrameMkLst>
            <pc:docMk/>
            <pc:sldMk cId="3920954194" sldId="264"/>
            <ac:graphicFrameMk id="5" creationId="{B60059A6-54A5-9AD2-86F3-5CD056599260}"/>
          </ac:graphicFrameMkLst>
        </pc:graphicFrameChg>
        <pc:picChg chg="add mod">
          <ac:chgData name="Muskan Rathore" userId="58303547-e7d6-4c4a-a56c-a353c829dbc2" providerId="ADAL" clId="{98CB01DB-0CBD-4A53-ADFD-B477293879A1}" dt="2024-03-22T08:27:34.506" v="1918"/>
          <ac:picMkLst>
            <pc:docMk/>
            <pc:sldMk cId="3920954194" sldId="264"/>
            <ac:picMk id="6" creationId="{78EB8AD8-569D-FD95-1BE5-C61505AF09AB}"/>
          </ac:picMkLst>
        </pc:picChg>
        <pc:picChg chg="add del">
          <ac:chgData name="Muskan Rathore" userId="58303547-e7d6-4c4a-a56c-a353c829dbc2" providerId="ADAL" clId="{98CB01DB-0CBD-4A53-ADFD-B477293879A1}" dt="2024-03-10T08:51:07.717" v="341" actId="478"/>
          <ac:picMkLst>
            <pc:docMk/>
            <pc:sldMk cId="3920954194" sldId="264"/>
            <ac:picMk id="2050" creationId="{CC4E2874-2795-9EAB-96C7-01C1E92F5F1E}"/>
          </ac:picMkLst>
        </pc:picChg>
        <pc:inkChg chg="add mod">
          <ac:chgData name="Muskan Rathore" userId="58303547-e7d6-4c4a-a56c-a353c829dbc2" providerId="ADAL" clId="{98CB01DB-0CBD-4A53-ADFD-B477293879A1}" dt="2024-04-08T14:44:53.210" v="1934"/>
          <ac:inkMkLst>
            <pc:docMk/>
            <pc:sldMk cId="3920954194" sldId="264"/>
            <ac:inkMk id="6" creationId="{B84B0875-8558-C802-161A-78A576E91FC3}"/>
          </ac:inkMkLst>
        </pc:inkChg>
        <pc:inkChg chg="add mod">
          <ac:chgData name="Muskan Rathore" userId="58303547-e7d6-4c4a-a56c-a353c829dbc2" providerId="ADAL" clId="{98CB01DB-0CBD-4A53-ADFD-B477293879A1}" dt="2024-04-08T14:44:53.210" v="1934"/>
          <ac:inkMkLst>
            <pc:docMk/>
            <pc:sldMk cId="3920954194" sldId="264"/>
            <ac:inkMk id="7" creationId="{0AB3DA46-0FB4-22CF-02C3-EFA2E35E4D5C}"/>
          </ac:inkMkLst>
        </pc:inkChg>
        <pc:inkChg chg="add mod">
          <ac:chgData name="Muskan Rathore" userId="58303547-e7d6-4c4a-a56c-a353c829dbc2" providerId="ADAL" clId="{98CB01DB-0CBD-4A53-ADFD-B477293879A1}" dt="2024-04-08T14:44:58.025" v="1939"/>
          <ac:inkMkLst>
            <pc:docMk/>
            <pc:sldMk cId="3920954194" sldId="264"/>
            <ac:inkMk id="9" creationId="{B6612B57-4C70-E77F-69EC-43FD2E10B8C5}"/>
          </ac:inkMkLst>
        </pc:inkChg>
        <pc:inkChg chg="add del mod">
          <ac:chgData name="Muskan Rathore" userId="58303547-e7d6-4c4a-a56c-a353c829dbc2" providerId="ADAL" clId="{98CB01DB-0CBD-4A53-ADFD-B477293879A1}" dt="2024-04-08T14:44:58.025" v="1939"/>
          <ac:inkMkLst>
            <pc:docMk/>
            <pc:sldMk cId="3920954194" sldId="264"/>
            <ac:inkMk id="11" creationId="{D457C34D-FA8B-36FB-6537-A16ACA570ED6}"/>
          </ac:inkMkLst>
        </pc:inkChg>
      </pc:sldChg>
      <pc:sldChg chg="addSp delSp modSp add mod modTransition modAnim delDesignElem modNotesTx">
        <pc:chgData name="Muskan Rathore" userId="58303547-e7d6-4c4a-a56c-a353c829dbc2" providerId="ADAL" clId="{98CB01DB-0CBD-4A53-ADFD-B477293879A1}" dt="2024-03-22T08:27:36.573" v="1921"/>
        <pc:sldMkLst>
          <pc:docMk/>
          <pc:sldMk cId="3717802903" sldId="265"/>
        </pc:sldMkLst>
        <pc:spChg chg="mod">
          <ac:chgData name="Muskan Rathore" userId="58303547-e7d6-4c4a-a56c-a353c829dbc2" providerId="ADAL" clId="{98CB01DB-0CBD-4A53-ADFD-B477293879A1}" dt="2024-03-10T16:26:44.251" v="1397"/>
          <ac:spMkLst>
            <pc:docMk/>
            <pc:sldMk cId="3717802903" sldId="265"/>
            <ac:spMk id="2" creationId="{5B040558-A365-4CCE-92FA-5A48CD98F9C9}"/>
          </ac:spMkLst>
        </pc:spChg>
        <pc:spChg chg="mod">
          <ac:chgData name="Muskan Rathore" userId="58303547-e7d6-4c4a-a56c-a353c829dbc2" providerId="ADAL" clId="{98CB01DB-0CBD-4A53-ADFD-B477293879A1}" dt="2024-03-10T08:52:32.476" v="408" actId="20577"/>
          <ac:spMkLst>
            <pc:docMk/>
            <pc:sldMk cId="3717802903" sldId="265"/>
            <ac:spMk id="3" creationId="{8E22DF63-2929-AF42-C781-E9324A34A307}"/>
          </ac:spMkLst>
        </pc:spChg>
        <pc:spChg chg="add del">
          <ac:chgData name="Muskan Rathore" userId="58303547-e7d6-4c4a-a56c-a353c829dbc2" providerId="ADAL" clId="{98CB01DB-0CBD-4A53-ADFD-B477293879A1}" dt="2024-03-10T16:26:44.251" v="1397"/>
          <ac:spMkLst>
            <pc:docMk/>
            <pc:sldMk cId="3717802903" sldId="265"/>
            <ac:spMk id="29" creationId="{BFDA9692-ECDC-4B59-86B2-8C90FDE1A055}"/>
          </ac:spMkLst>
        </pc:spChg>
        <pc:spChg chg="add del">
          <ac:chgData name="Muskan Rathore" userId="58303547-e7d6-4c4a-a56c-a353c829dbc2" providerId="ADAL" clId="{98CB01DB-0CBD-4A53-ADFD-B477293879A1}" dt="2024-03-10T16:26:44.251" v="1397"/>
          <ac:spMkLst>
            <pc:docMk/>
            <pc:sldMk cId="3717802903" sldId="265"/>
            <ac:spMk id="31" creationId="{12C05506-42A1-49C0-9D87-081CCD9023D6}"/>
          </ac:spMkLst>
        </pc:spChg>
        <pc:picChg chg="add mod modCrop">
          <ac:chgData name="Muskan Rathore" userId="58303547-e7d6-4c4a-a56c-a353c829dbc2" providerId="ADAL" clId="{98CB01DB-0CBD-4A53-ADFD-B477293879A1}" dt="2024-03-10T08:52:14.722" v="360" actId="1076"/>
          <ac:picMkLst>
            <pc:docMk/>
            <pc:sldMk cId="3717802903" sldId="265"/>
            <ac:picMk id="5" creationId="{D8FEB7F7-22F9-99F2-AAA9-B57415333523}"/>
          </ac:picMkLst>
        </pc:picChg>
        <pc:picChg chg="add mod">
          <ac:chgData name="Muskan Rathore" userId="58303547-e7d6-4c4a-a56c-a353c829dbc2" providerId="ADAL" clId="{98CB01DB-0CBD-4A53-ADFD-B477293879A1}" dt="2024-03-22T08:27:34.506" v="1918"/>
          <ac:picMkLst>
            <pc:docMk/>
            <pc:sldMk cId="3717802903" sldId="265"/>
            <ac:picMk id="7" creationId="{70E8C981-AA65-7BF9-4B4C-F884082425DE}"/>
          </ac:picMkLst>
        </pc:picChg>
        <pc:picChg chg="del">
          <ac:chgData name="Muskan Rathore" userId="58303547-e7d6-4c4a-a56c-a353c829dbc2" providerId="ADAL" clId="{98CB01DB-0CBD-4A53-ADFD-B477293879A1}" dt="2024-03-10T08:51:34.028" v="352" actId="478"/>
          <ac:picMkLst>
            <pc:docMk/>
            <pc:sldMk cId="3717802903" sldId="265"/>
            <ac:picMk id="2050" creationId="{CC4E2874-2795-9EAB-96C7-01C1E92F5F1E}"/>
          </ac:picMkLst>
        </pc:picChg>
      </pc:sldChg>
      <pc:sldChg chg="addSp delSp modSp add mod modTransition modAnim delDesignElem modNotesTx">
        <pc:chgData name="Muskan Rathore" userId="58303547-e7d6-4c4a-a56c-a353c829dbc2" providerId="ADAL" clId="{98CB01DB-0CBD-4A53-ADFD-B477293879A1}" dt="2024-03-22T08:27:36.573" v="1921"/>
        <pc:sldMkLst>
          <pc:docMk/>
          <pc:sldMk cId="1426993810" sldId="266"/>
        </pc:sldMkLst>
        <pc:spChg chg="mod">
          <ac:chgData name="Muskan Rathore" userId="58303547-e7d6-4c4a-a56c-a353c829dbc2" providerId="ADAL" clId="{98CB01DB-0CBD-4A53-ADFD-B477293879A1}" dt="2024-03-10T16:26:44.251" v="1397"/>
          <ac:spMkLst>
            <pc:docMk/>
            <pc:sldMk cId="1426993810" sldId="266"/>
            <ac:spMk id="2" creationId="{5B040558-A365-4CCE-92FA-5A48CD98F9C9}"/>
          </ac:spMkLst>
        </pc:spChg>
        <pc:spChg chg="add mod">
          <ac:chgData name="Muskan Rathore" userId="58303547-e7d6-4c4a-a56c-a353c829dbc2" providerId="ADAL" clId="{98CB01DB-0CBD-4A53-ADFD-B477293879A1}" dt="2024-03-10T08:54:02.566" v="455" actId="20577"/>
          <ac:spMkLst>
            <pc:docMk/>
            <pc:sldMk cId="1426993810" sldId="266"/>
            <ac:spMk id="7" creationId="{49F5B431-6E98-69EB-72EE-74439FD1080B}"/>
          </ac:spMkLst>
        </pc:spChg>
        <pc:spChg chg="add del">
          <ac:chgData name="Muskan Rathore" userId="58303547-e7d6-4c4a-a56c-a353c829dbc2" providerId="ADAL" clId="{98CB01DB-0CBD-4A53-ADFD-B477293879A1}" dt="2024-03-10T16:26:44.251" v="1397"/>
          <ac:spMkLst>
            <pc:docMk/>
            <pc:sldMk cId="1426993810" sldId="266"/>
            <ac:spMk id="29" creationId="{BFDA9692-ECDC-4B59-86B2-8C90FDE1A055}"/>
          </ac:spMkLst>
        </pc:spChg>
        <pc:spChg chg="add del">
          <ac:chgData name="Muskan Rathore" userId="58303547-e7d6-4c4a-a56c-a353c829dbc2" providerId="ADAL" clId="{98CB01DB-0CBD-4A53-ADFD-B477293879A1}" dt="2024-03-10T16:26:44.251" v="1397"/>
          <ac:spMkLst>
            <pc:docMk/>
            <pc:sldMk cId="1426993810" sldId="266"/>
            <ac:spMk id="31" creationId="{12C05506-42A1-49C0-9D87-081CCD9023D6}"/>
          </ac:spMkLst>
        </pc:spChg>
        <pc:picChg chg="add mod">
          <ac:chgData name="Muskan Rathore" userId="58303547-e7d6-4c4a-a56c-a353c829dbc2" providerId="ADAL" clId="{98CB01DB-0CBD-4A53-ADFD-B477293879A1}" dt="2024-03-22T08:27:34.506" v="1918"/>
          <ac:picMkLst>
            <pc:docMk/>
            <pc:sldMk cId="1426993810" sldId="266"/>
            <ac:picMk id="11" creationId="{5A1B0357-39EB-D275-A542-4E52F4E30D41}"/>
          </ac:picMkLst>
        </pc:picChg>
        <pc:inkChg chg="add">
          <ac:chgData name="Muskan Rathore" userId="58303547-e7d6-4c4a-a56c-a353c829dbc2" providerId="ADAL" clId="{98CB01DB-0CBD-4A53-ADFD-B477293879A1}" dt="2024-03-20T16:27:06.946" v="1917"/>
          <ac:inkMkLst>
            <pc:docMk/>
            <pc:sldMk cId="1426993810" sldId="266"/>
            <ac:inkMk id="9" creationId="{35D455FE-FC11-660C-492B-38709EA17162}"/>
          </ac:inkMkLst>
        </pc:inkChg>
        <pc:cxnChg chg="add mod">
          <ac:chgData name="Muskan Rathore" userId="58303547-e7d6-4c4a-a56c-a353c829dbc2" providerId="ADAL" clId="{98CB01DB-0CBD-4A53-ADFD-B477293879A1}" dt="2024-03-10T08:53:11.973" v="411" actId="1076"/>
          <ac:cxnSpMkLst>
            <pc:docMk/>
            <pc:sldMk cId="1426993810" sldId="266"/>
            <ac:cxnSpMk id="6" creationId="{C7C5EBF7-235F-86E1-6524-196629F1FDB6}"/>
          </ac:cxnSpMkLst>
        </pc:cxnChg>
      </pc:sldChg>
      <pc:sldChg chg="addSp delSp modSp add del mod delDesignElem modNotesTx">
        <pc:chgData name="Muskan Rathore" userId="58303547-e7d6-4c4a-a56c-a353c829dbc2" providerId="ADAL" clId="{98CB01DB-0CBD-4A53-ADFD-B477293879A1}" dt="2024-03-10T17:08:36.900" v="1910" actId="47"/>
        <pc:sldMkLst>
          <pc:docMk/>
          <pc:sldMk cId="889608164" sldId="267"/>
        </pc:sldMkLst>
        <pc:spChg chg="mod">
          <ac:chgData name="Muskan Rathore" userId="58303547-e7d6-4c4a-a56c-a353c829dbc2" providerId="ADAL" clId="{98CB01DB-0CBD-4A53-ADFD-B477293879A1}" dt="2024-03-10T16:26:44.251" v="1397"/>
          <ac:spMkLst>
            <pc:docMk/>
            <pc:sldMk cId="889608164" sldId="267"/>
            <ac:spMk id="2" creationId="{5B040558-A365-4CCE-92FA-5A48CD98F9C9}"/>
          </ac:spMkLst>
        </pc:spChg>
        <pc:spChg chg="mod">
          <ac:chgData name="Muskan Rathore" userId="58303547-e7d6-4c4a-a56c-a353c829dbc2" providerId="ADAL" clId="{98CB01DB-0CBD-4A53-ADFD-B477293879A1}" dt="2024-03-10T08:59:12.601" v="506"/>
          <ac:spMkLst>
            <pc:docMk/>
            <pc:sldMk cId="889608164" sldId="267"/>
            <ac:spMk id="3" creationId="{8E22DF63-2929-AF42-C781-E9324A34A307}"/>
          </ac:spMkLst>
        </pc:spChg>
        <pc:spChg chg="del mod">
          <ac:chgData name="Muskan Rathore" userId="58303547-e7d6-4c4a-a56c-a353c829dbc2" providerId="ADAL" clId="{98CB01DB-0CBD-4A53-ADFD-B477293879A1}" dt="2024-03-10T08:59:39.033" v="510" actId="478"/>
          <ac:spMkLst>
            <pc:docMk/>
            <pc:sldMk cId="889608164" sldId="267"/>
            <ac:spMk id="7" creationId="{49F5B431-6E98-69EB-72EE-74439FD1080B}"/>
          </ac:spMkLst>
        </pc:spChg>
        <pc:spChg chg="add del">
          <ac:chgData name="Muskan Rathore" userId="58303547-e7d6-4c4a-a56c-a353c829dbc2" providerId="ADAL" clId="{98CB01DB-0CBD-4A53-ADFD-B477293879A1}" dt="2024-03-10T16:26:44.251" v="1397"/>
          <ac:spMkLst>
            <pc:docMk/>
            <pc:sldMk cId="889608164" sldId="267"/>
            <ac:spMk id="29" creationId="{BFDA9692-ECDC-4B59-86B2-8C90FDE1A055}"/>
          </ac:spMkLst>
        </pc:spChg>
        <pc:spChg chg="add del">
          <ac:chgData name="Muskan Rathore" userId="58303547-e7d6-4c4a-a56c-a353c829dbc2" providerId="ADAL" clId="{98CB01DB-0CBD-4A53-ADFD-B477293879A1}" dt="2024-03-10T16:26:44.251" v="1397"/>
          <ac:spMkLst>
            <pc:docMk/>
            <pc:sldMk cId="889608164" sldId="267"/>
            <ac:spMk id="31" creationId="{12C05506-42A1-49C0-9D87-081CCD9023D6}"/>
          </ac:spMkLst>
        </pc:spChg>
        <pc:picChg chg="del">
          <ac:chgData name="Muskan Rathore" userId="58303547-e7d6-4c4a-a56c-a353c829dbc2" providerId="ADAL" clId="{98CB01DB-0CBD-4A53-ADFD-B477293879A1}" dt="2024-03-10T08:59:32.843" v="507" actId="478"/>
          <ac:picMkLst>
            <pc:docMk/>
            <pc:sldMk cId="889608164" sldId="267"/>
            <ac:picMk id="5" creationId="{D8FEB7F7-22F9-99F2-AAA9-B57415333523}"/>
          </ac:picMkLst>
        </pc:picChg>
        <pc:picChg chg="add mod modCrop">
          <ac:chgData name="Muskan Rathore" userId="58303547-e7d6-4c4a-a56c-a353c829dbc2" providerId="ADAL" clId="{98CB01DB-0CBD-4A53-ADFD-B477293879A1}" dt="2024-03-10T09:00:28.901" v="523" actId="1076"/>
          <ac:picMkLst>
            <pc:docMk/>
            <pc:sldMk cId="889608164" sldId="267"/>
            <ac:picMk id="8" creationId="{EB46ABF3-E4F9-25B9-CE74-48D0CA0359C5}"/>
          </ac:picMkLst>
        </pc:picChg>
        <pc:cxnChg chg="del">
          <ac:chgData name="Muskan Rathore" userId="58303547-e7d6-4c4a-a56c-a353c829dbc2" providerId="ADAL" clId="{98CB01DB-0CBD-4A53-ADFD-B477293879A1}" dt="2024-03-10T08:59:34.683" v="508" actId="478"/>
          <ac:cxnSpMkLst>
            <pc:docMk/>
            <pc:sldMk cId="889608164" sldId="267"/>
            <ac:cxnSpMk id="6" creationId="{C7C5EBF7-235F-86E1-6524-196629F1FDB6}"/>
          </ac:cxnSpMkLst>
        </pc:cxnChg>
      </pc:sldChg>
      <pc:sldChg chg="addSp delSp modSp add mod modTransition modAnim delDesignElem">
        <pc:chgData name="Muskan Rathore" userId="58303547-e7d6-4c4a-a56c-a353c829dbc2" providerId="ADAL" clId="{98CB01DB-0CBD-4A53-ADFD-B477293879A1}" dt="2024-03-22T08:27:36.573" v="1921"/>
        <pc:sldMkLst>
          <pc:docMk/>
          <pc:sldMk cId="3678989615" sldId="268"/>
        </pc:sldMkLst>
        <pc:spChg chg="mod">
          <ac:chgData name="Muskan Rathore" userId="58303547-e7d6-4c4a-a56c-a353c829dbc2" providerId="ADAL" clId="{98CB01DB-0CBD-4A53-ADFD-B477293879A1}" dt="2024-03-10T16:26:44.251" v="1397"/>
          <ac:spMkLst>
            <pc:docMk/>
            <pc:sldMk cId="3678989615" sldId="268"/>
            <ac:spMk id="2" creationId="{5B040558-A365-4CCE-92FA-5A48CD98F9C9}"/>
          </ac:spMkLst>
        </pc:spChg>
        <pc:spChg chg="del">
          <ac:chgData name="Muskan Rathore" userId="58303547-e7d6-4c4a-a56c-a353c829dbc2" providerId="ADAL" clId="{98CB01DB-0CBD-4A53-ADFD-B477293879A1}" dt="2024-03-10T09:25:25.149" v="543" actId="478"/>
          <ac:spMkLst>
            <pc:docMk/>
            <pc:sldMk cId="3678989615" sldId="268"/>
            <ac:spMk id="3" creationId="{8E22DF63-2929-AF42-C781-E9324A34A307}"/>
          </ac:spMkLst>
        </pc:spChg>
        <pc:spChg chg="add del mod">
          <ac:chgData name="Muskan Rathore" userId="58303547-e7d6-4c4a-a56c-a353c829dbc2" providerId="ADAL" clId="{98CB01DB-0CBD-4A53-ADFD-B477293879A1}" dt="2024-03-10T09:25:42.143" v="544" actId="931"/>
          <ac:spMkLst>
            <pc:docMk/>
            <pc:sldMk cId="3678989615" sldId="268"/>
            <ac:spMk id="5" creationId="{5D6B0D21-DA35-47CB-5F33-653A68E9A8A5}"/>
          </ac:spMkLst>
        </pc:spChg>
        <pc:spChg chg="add del">
          <ac:chgData name="Muskan Rathore" userId="58303547-e7d6-4c4a-a56c-a353c829dbc2" providerId="ADAL" clId="{98CB01DB-0CBD-4A53-ADFD-B477293879A1}" dt="2024-03-10T16:26:44.251" v="1397"/>
          <ac:spMkLst>
            <pc:docMk/>
            <pc:sldMk cId="3678989615" sldId="268"/>
            <ac:spMk id="29" creationId="{BFDA9692-ECDC-4B59-86B2-8C90FDE1A055}"/>
          </ac:spMkLst>
        </pc:spChg>
        <pc:spChg chg="add del">
          <ac:chgData name="Muskan Rathore" userId="58303547-e7d6-4c4a-a56c-a353c829dbc2" providerId="ADAL" clId="{98CB01DB-0CBD-4A53-ADFD-B477293879A1}" dt="2024-03-10T16:26:44.251" v="1397"/>
          <ac:spMkLst>
            <pc:docMk/>
            <pc:sldMk cId="3678989615" sldId="268"/>
            <ac:spMk id="31" creationId="{12C05506-42A1-49C0-9D87-081CCD9023D6}"/>
          </ac:spMkLst>
        </pc:spChg>
        <pc:picChg chg="add mod">
          <ac:chgData name="Muskan Rathore" userId="58303547-e7d6-4c4a-a56c-a353c829dbc2" providerId="ADAL" clId="{98CB01DB-0CBD-4A53-ADFD-B477293879A1}" dt="2024-03-22T08:27:34.506" v="1918"/>
          <ac:picMkLst>
            <pc:docMk/>
            <pc:sldMk cId="3678989615" sldId="268"/>
            <ac:picMk id="6" creationId="{28D8321B-DAD7-26C1-97A5-18EBE96B854F}"/>
          </ac:picMkLst>
        </pc:picChg>
        <pc:picChg chg="add mod modCrop">
          <ac:chgData name="Muskan Rathore" userId="58303547-e7d6-4c4a-a56c-a353c829dbc2" providerId="ADAL" clId="{98CB01DB-0CBD-4A53-ADFD-B477293879A1}" dt="2024-03-10T09:26:12.034" v="556" actId="1076"/>
          <ac:picMkLst>
            <pc:docMk/>
            <pc:sldMk cId="3678989615" sldId="268"/>
            <ac:picMk id="7" creationId="{FE784B33-6AB5-1E41-8587-B534D596BA52}"/>
          </ac:picMkLst>
        </pc:picChg>
        <pc:picChg chg="del">
          <ac:chgData name="Muskan Rathore" userId="58303547-e7d6-4c4a-a56c-a353c829dbc2" providerId="ADAL" clId="{98CB01DB-0CBD-4A53-ADFD-B477293879A1}" dt="2024-03-10T09:25:11.166" v="525" actId="478"/>
          <ac:picMkLst>
            <pc:docMk/>
            <pc:sldMk cId="3678989615" sldId="268"/>
            <ac:picMk id="8" creationId="{EB46ABF3-E4F9-25B9-CE74-48D0CA0359C5}"/>
          </ac:picMkLst>
        </pc:picChg>
        <pc:inkChg chg="add">
          <ac:chgData name="Muskan Rathore" userId="58303547-e7d6-4c4a-a56c-a353c829dbc2" providerId="ADAL" clId="{98CB01DB-0CBD-4A53-ADFD-B477293879A1}" dt="2024-03-20T16:27:06.946" v="1917"/>
          <ac:inkMkLst>
            <pc:docMk/>
            <pc:sldMk cId="3678989615" sldId="268"/>
            <ac:inkMk id="5" creationId="{72502412-F91B-33B7-CB16-38BFBA6F979A}"/>
          </ac:inkMkLst>
        </pc:inkChg>
      </pc:sldChg>
      <pc:sldChg chg="addSp delSp modSp add del mod">
        <pc:chgData name="Muskan Rathore" userId="58303547-e7d6-4c4a-a56c-a353c829dbc2" providerId="ADAL" clId="{98CB01DB-0CBD-4A53-ADFD-B477293879A1}" dt="2024-03-10T09:32:08.644" v="607" actId="47"/>
        <pc:sldMkLst>
          <pc:docMk/>
          <pc:sldMk cId="2335486592" sldId="269"/>
        </pc:sldMkLst>
        <pc:spChg chg="add del mod">
          <ac:chgData name="Muskan Rathore" userId="58303547-e7d6-4c4a-a56c-a353c829dbc2" providerId="ADAL" clId="{98CB01DB-0CBD-4A53-ADFD-B477293879A1}" dt="2024-03-10T09:27:58.572" v="559" actId="931"/>
          <ac:spMkLst>
            <pc:docMk/>
            <pc:sldMk cId="2335486592" sldId="269"/>
            <ac:spMk id="4" creationId="{144C02AA-1DB3-7EF2-B366-C2AABD7D4271}"/>
          </ac:spMkLst>
        </pc:spChg>
        <pc:picChg chg="add mod modCrop">
          <ac:chgData name="Muskan Rathore" userId="58303547-e7d6-4c4a-a56c-a353c829dbc2" providerId="ADAL" clId="{98CB01DB-0CBD-4A53-ADFD-B477293879A1}" dt="2024-03-10T09:28:24.132" v="570" actId="1076"/>
          <ac:picMkLst>
            <pc:docMk/>
            <pc:sldMk cId="2335486592" sldId="269"/>
            <ac:picMk id="6" creationId="{D3D83DDA-DC00-48F9-8467-8D61905C98D5}"/>
          </ac:picMkLst>
        </pc:picChg>
        <pc:picChg chg="del">
          <ac:chgData name="Muskan Rathore" userId="58303547-e7d6-4c4a-a56c-a353c829dbc2" providerId="ADAL" clId="{98CB01DB-0CBD-4A53-ADFD-B477293879A1}" dt="2024-03-10T09:27:43.997" v="558" actId="478"/>
          <ac:picMkLst>
            <pc:docMk/>
            <pc:sldMk cId="2335486592" sldId="269"/>
            <ac:picMk id="7" creationId="{FE784B33-6AB5-1E41-8587-B534D596BA52}"/>
          </ac:picMkLst>
        </pc:picChg>
      </pc:sldChg>
      <pc:sldChg chg="addSp delSp modSp add mod modTransition modAnim delDesignElem">
        <pc:chgData name="Muskan Rathore" userId="58303547-e7d6-4c4a-a56c-a353c829dbc2" providerId="ADAL" clId="{98CB01DB-0CBD-4A53-ADFD-B477293879A1}" dt="2024-03-22T08:27:36.573" v="1921"/>
        <pc:sldMkLst>
          <pc:docMk/>
          <pc:sldMk cId="1928047147" sldId="270"/>
        </pc:sldMkLst>
        <pc:spChg chg="mod">
          <ac:chgData name="Muskan Rathore" userId="58303547-e7d6-4c4a-a56c-a353c829dbc2" providerId="ADAL" clId="{98CB01DB-0CBD-4A53-ADFD-B477293879A1}" dt="2024-03-10T16:26:44.251" v="1397"/>
          <ac:spMkLst>
            <pc:docMk/>
            <pc:sldMk cId="1928047147" sldId="270"/>
            <ac:spMk id="2" creationId="{5B040558-A365-4CCE-92FA-5A48CD98F9C9}"/>
          </ac:spMkLst>
        </pc:spChg>
        <pc:spChg chg="add del mod">
          <ac:chgData name="Muskan Rathore" userId="58303547-e7d6-4c4a-a56c-a353c829dbc2" providerId="ADAL" clId="{98CB01DB-0CBD-4A53-ADFD-B477293879A1}" dt="2024-03-10T09:29:41.695" v="573" actId="931"/>
          <ac:spMkLst>
            <pc:docMk/>
            <pc:sldMk cId="1928047147" sldId="270"/>
            <ac:spMk id="4" creationId="{F9729E0F-24DE-48FF-B467-EAB9501F2941}"/>
          </ac:spMkLst>
        </pc:spChg>
        <pc:spChg chg="add mod">
          <ac:chgData name="Muskan Rathore" userId="58303547-e7d6-4c4a-a56c-a353c829dbc2" providerId="ADAL" clId="{98CB01DB-0CBD-4A53-ADFD-B477293879A1}" dt="2024-03-10T09:31:16.109" v="599" actId="1076"/>
          <ac:spMkLst>
            <pc:docMk/>
            <pc:sldMk cId="1928047147" sldId="270"/>
            <ac:spMk id="8" creationId="{B7BAB651-371A-1E4A-9B3A-2674DF234710}"/>
          </ac:spMkLst>
        </pc:spChg>
        <pc:spChg chg="add del">
          <ac:chgData name="Muskan Rathore" userId="58303547-e7d6-4c4a-a56c-a353c829dbc2" providerId="ADAL" clId="{98CB01DB-0CBD-4A53-ADFD-B477293879A1}" dt="2024-03-10T16:26:44.251" v="1397"/>
          <ac:spMkLst>
            <pc:docMk/>
            <pc:sldMk cId="1928047147" sldId="270"/>
            <ac:spMk id="29" creationId="{BFDA9692-ECDC-4B59-86B2-8C90FDE1A055}"/>
          </ac:spMkLst>
        </pc:spChg>
        <pc:spChg chg="add del">
          <ac:chgData name="Muskan Rathore" userId="58303547-e7d6-4c4a-a56c-a353c829dbc2" providerId="ADAL" clId="{98CB01DB-0CBD-4A53-ADFD-B477293879A1}" dt="2024-03-10T16:26:44.251" v="1397"/>
          <ac:spMkLst>
            <pc:docMk/>
            <pc:sldMk cId="1928047147" sldId="270"/>
            <ac:spMk id="31" creationId="{12C05506-42A1-49C0-9D87-081CCD9023D6}"/>
          </ac:spMkLst>
        </pc:spChg>
        <pc:picChg chg="add mod">
          <ac:chgData name="Muskan Rathore" userId="58303547-e7d6-4c4a-a56c-a353c829dbc2" providerId="ADAL" clId="{98CB01DB-0CBD-4A53-ADFD-B477293879A1}" dt="2024-03-22T08:27:34.506" v="1918"/>
          <ac:picMkLst>
            <pc:docMk/>
            <pc:sldMk cId="1928047147" sldId="270"/>
            <ac:picMk id="5" creationId="{4125ED97-6D2E-8B69-C49E-0098A591C47D}"/>
          </ac:picMkLst>
        </pc:picChg>
        <pc:picChg chg="del">
          <ac:chgData name="Muskan Rathore" userId="58303547-e7d6-4c4a-a56c-a353c829dbc2" providerId="ADAL" clId="{98CB01DB-0CBD-4A53-ADFD-B477293879A1}" dt="2024-03-10T09:29:19.542" v="572" actId="478"/>
          <ac:picMkLst>
            <pc:docMk/>
            <pc:sldMk cId="1928047147" sldId="270"/>
            <ac:picMk id="6" creationId="{D3D83DDA-DC00-48F9-8467-8D61905C98D5}"/>
          </ac:picMkLst>
        </pc:picChg>
        <pc:picChg chg="add mod modCrop">
          <ac:chgData name="Muskan Rathore" userId="58303547-e7d6-4c4a-a56c-a353c829dbc2" providerId="ADAL" clId="{98CB01DB-0CBD-4A53-ADFD-B477293879A1}" dt="2024-03-10T09:30:18.142" v="586" actId="1076"/>
          <ac:picMkLst>
            <pc:docMk/>
            <pc:sldMk cId="1928047147" sldId="270"/>
            <ac:picMk id="7" creationId="{A89268F8-B0DC-FAAF-6BD4-F93298412558}"/>
          </ac:picMkLst>
        </pc:picChg>
      </pc:sldChg>
      <pc:sldChg chg="addSp delSp modSp add mod ord modTransition modAnim delDesignElem">
        <pc:chgData name="Muskan Rathore" userId="58303547-e7d6-4c4a-a56c-a353c829dbc2" providerId="ADAL" clId="{98CB01DB-0CBD-4A53-ADFD-B477293879A1}" dt="2024-03-22T08:27:36.573" v="1921"/>
        <pc:sldMkLst>
          <pc:docMk/>
          <pc:sldMk cId="3112314932" sldId="271"/>
        </pc:sldMkLst>
        <pc:spChg chg="mod">
          <ac:chgData name="Muskan Rathore" userId="58303547-e7d6-4c4a-a56c-a353c829dbc2" providerId="ADAL" clId="{98CB01DB-0CBD-4A53-ADFD-B477293879A1}" dt="2024-03-10T16:26:44.251" v="1397"/>
          <ac:spMkLst>
            <pc:docMk/>
            <pc:sldMk cId="3112314932" sldId="271"/>
            <ac:spMk id="2" creationId="{5B040558-A365-4CCE-92FA-5A48CD98F9C9}"/>
          </ac:spMkLst>
        </pc:spChg>
        <pc:spChg chg="del mod">
          <ac:chgData name="Muskan Rathore" userId="58303547-e7d6-4c4a-a56c-a353c829dbc2" providerId="ADAL" clId="{98CB01DB-0CBD-4A53-ADFD-B477293879A1}" dt="2024-03-10T09:58:10.668" v="642" actId="478"/>
          <ac:spMkLst>
            <pc:docMk/>
            <pc:sldMk cId="3112314932" sldId="271"/>
            <ac:spMk id="3" creationId="{8E22DF63-2929-AF42-C781-E9324A34A307}"/>
          </ac:spMkLst>
        </pc:spChg>
        <pc:spChg chg="add mod">
          <ac:chgData name="Muskan Rathore" userId="58303547-e7d6-4c4a-a56c-a353c829dbc2" providerId="ADAL" clId="{98CB01DB-0CBD-4A53-ADFD-B477293879A1}" dt="2024-03-10T09:59:15.613" v="654" actId="1076"/>
          <ac:spMkLst>
            <pc:docMk/>
            <pc:sldMk cId="3112314932" sldId="271"/>
            <ac:spMk id="4" creationId="{D4FB5E2F-2348-03C0-7EF1-F16FF034F4D9}"/>
          </ac:spMkLst>
        </pc:spChg>
        <pc:spChg chg="add mod">
          <ac:chgData name="Muskan Rathore" userId="58303547-e7d6-4c4a-a56c-a353c829dbc2" providerId="ADAL" clId="{98CB01DB-0CBD-4A53-ADFD-B477293879A1}" dt="2024-03-10T09:59:36.728" v="658" actId="207"/>
          <ac:spMkLst>
            <pc:docMk/>
            <pc:sldMk cId="3112314932" sldId="271"/>
            <ac:spMk id="5" creationId="{63FBF32B-F155-4606-75E8-21E576024430}"/>
          </ac:spMkLst>
        </pc:spChg>
        <pc:spChg chg="add mod">
          <ac:chgData name="Muskan Rathore" userId="58303547-e7d6-4c4a-a56c-a353c829dbc2" providerId="ADAL" clId="{98CB01DB-0CBD-4A53-ADFD-B477293879A1}" dt="2024-03-10T09:59:45.375" v="659" actId="207"/>
          <ac:spMkLst>
            <pc:docMk/>
            <pc:sldMk cId="3112314932" sldId="271"/>
            <ac:spMk id="6" creationId="{AF0DD924-A246-4526-B377-687A5D2A51E7}"/>
          </ac:spMkLst>
        </pc:spChg>
        <pc:spChg chg="add mod">
          <ac:chgData name="Muskan Rathore" userId="58303547-e7d6-4c4a-a56c-a353c829dbc2" providerId="ADAL" clId="{98CB01DB-0CBD-4A53-ADFD-B477293879A1}" dt="2024-03-10T09:59:52.920" v="661" actId="207"/>
          <ac:spMkLst>
            <pc:docMk/>
            <pc:sldMk cId="3112314932" sldId="271"/>
            <ac:spMk id="7" creationId="{D2165F5C-A634-244C-C865-42A3F935D49B}"/>
          </ac:spMkLst>
        </pc:spChg>
        <pc:spChg chg="add del mod">
          <ac:chgData name="Muskan Rathore" userId="58303547-e7d6-4c4a-a56c-a353c829dbc2" providerId="ADAL" clId="{98CB01DB-0CBD-4A53-ADFD-B477293879A1}" dt="2024-03-10T10:00:11.737" v="665"/>
          <ac:spMkLst>
            <pc:docMk/>
            <pc:sldMk cId="3112314932" sldId="271"/>
            <ac:spMk id="9" creationId="{D5573A4B-48D9-F40B-8126-32AF7650942D}"/>
          </ac:spMkLst>
        </pc:spChg>
        <pc:spChg chg="add mod">
          <ac:chgData name="Muskan Rathore" userId="58303547-e7d6-4c4a-a56c-a353c829dbc2" providerId="ADAL" clId="{98CB01DB-0CBD-4A53-ADFD-B477293879A1}" dt="2024-03-10T10:00:04.823" v="663"/>
          <ac:spMkLst>
            <pc:docMk/>
            <pc:sldMk cId="3112314932" sldId="271"/>
            <ac:spMk id="11" creationId="{91E33185-4E6D-F41F-A7B1-B39207063AD2}"/>
          </ac:spMkLst>
        </pc:spChg>
        <pc:spChg chg="add mod">
          <ac:chgData name="Muskan Rathore" userId="58303547-e7d6-4c4a-a56c-a353c829dbc2" providerId="ADAL" clId="{98CB01DB-0CBD-4A53-ADFD-B477293879A1}" dt="2024-03-10T10:00:40.220" v="672" actId="1076"/>
          <ac:spMkLst>
            <pc:docMk/>
            <pc:sldMk cId="3112314932" sldId="271"/>
            <ac:spMk id="12" creationId="{FDE6AECE-92D5-A64C-0B43-87A9EEFC67D0}"/>
          </ac:spMkLst>
        </pc:spChg>
        <pc:spChg chg="del mod">
          <ac:chgData name="Muskan Rathore" userId="58303547-e7d6-4c4a-a56c-a353c829dbc2" providerId="ADAL" clId="{98CB01DB-0CBD-4A53-ADFD-B477293879A1}" dt="2024-03-10T10:04:47.880" v="786" actId="478"/>
          <ac:spMkLst>
            <pc:docMk/>
            <pc:sldMk cId="3112314932" sldId="271"/>
            <ac:spMk id="13" creationId="{6B3628A7-A5D6-B96D-1186-762F8FB7F1EA}"/>
          </ac:spMkLst>
        </pc:spChg>
        <pc:spChg chg="add mod">
          <ac:chgData name="Muskan Rathore" userId="58303547-e7d6-4c4a-a56c-a353c829dbc2" providerId="ADAL" clId="{98CB01DB-0CBD-4A53-ADFD-B477293879A1}" dt="2024-03-10T10:00:30.961" v="670" actId="1076"/>
          <ac:spMkLst>
            <pc:docMk/>
            <pc:sldMk cId="3112314932" sldId="271"/>
            <ac:spMk id="14" creationId="{78AEDFE3-9CCC-E940-CC07-947A1D4EB118}"/>
          </ac:spMkLst>
        </pc:spChg>
        <pc:spChg chg="add del mod">
          <ac:chgData name="Muskan Rathore" userId="58303547-e7d6-4c4a-a56c-a353c829dbc2" providerId="ADAL" clId="{98CB01DB-0CBD-4A53-ADFD-B477293879A1}" dt="2024-03-10T10:02:03.293" v="725" actId="478"/>
          <ac:spMkLst>
            <pc:docMk/>
            <pc:sldMk cId="3112314932" sldId="271"/>
            <ac:spMk id="15" creationId="{CCD83B50-5624-2FDB-2DAB-0677A39BA560}"/>
          </ac:spMkLst>
        </pc:spChg>
        <pc:spChg chg="add mod">
          <ac:chgData name="Muskan Rathore" userId="58303547-e7d6-4c4a-a56c-a353c829dbc2" providerId="ADAL" clId="{98CB01DB-0CBD-4A53-ADFD-B477293879A1}" dt="2024-03-10T10:01:35.934" v="697" actId="1076"/>
          <ac:spMkLst>
            <pc:docMk/>
            <pc:sldMk cId="3112314932" sldId="271"/>
            <ac:spMk id="16" creationId="{908E375A-F0C2-9FDB-7442-FB01F6645A32}"/>
          </ac:spMkLst>
        </pc:spChg>
        <pc:spChg chg="add mod">
          <ac:chgData name="Muskan Rathore" userId="58303547-e7d6-4c4a-a56c-a353c829dbc2" providerId="ADAL" clId="{98CB01DB-0CBD-4A53-ADFD-B477293879A1}" dt="2024-03-10T10:04:31.378" v="782" actId="122"/>
          <ac:spMkLst>
            <pc:docMk/>
            <pc:sldMk cId="3112314932" sldId="271"/>
            <ac:spMk id="17" creationId="{17E62CF7-F91B-EB9A-6165-C2E4D21A367A}"/>
          </ac:spMkLst>
        </pc:spChg>
        <pc:spChg chg="add mod">
          <ac:chgData name="Muskan Rathore" userId="58303547-e7d6-4c4a-a56c-a353c829dbc2" providerId="ADAL" clId="{98CB01DB-0CBD-4A53-ADFD-B477293879A1}" dt="2024-03-10T10:04:42.706" v="784" actId="1076"/>
          <ac:spMkLst>
            <pc:docMk/>
            <pc:sldMk cId="3112314932" sldId="271"/>
            <ac:spMk id="18" creationId="{C952A01A-9048-4305-E59B-64551858D27A}"/>
          </ac:spMkLst>
        </pc:spChg>
        <pc:spChg chg="add mod">
          <ac:chgData name="Muskan Rathore" userId="58303547-e7d6-4c4a-a56c-a353c829dbc2" providerId="ADAL" clId="{98CB01DB-0CBD-4A53-ADFD-B477293879A1}" dt="2024-03-10T10:04:24.506" v="781" actId="122"/>
          <ac:spMkLst>
            <pc:docMk/>
            <pc:sldMk cId="3112314932" sldId="271"/>
            <ac:spMk id="19" creationId="{364888D2-C225-7EF1-91F1-54FB99D20891}"/>
          </ac:spMkLst>
        </pc:spChg>
        <pc:spChg chg="add mod">
          <ac:chgData name="Muskan Rathore" userId="58303547-e7d6-4c4a-a56c-a353c829dbc2" providerId="ADAL" clId="{98CB01DB-0CBD-4A53-ADFD-B477293879A1}" dt="2024-03-10T10:07:41.855" v="813" actId="14100"/>
          <ac:spMkLst>
            <pc:docMk/>
            <pc:sldMk cId="3112314932" sldId="271"/>
            <ac:spMk id="20" creationId="{A236B4A3-70DF-EF85-DF1B-0A4C50673332}"/>
          </ac:spMkLst>
        </pc:spChg>
        <pc:spChg chg="add mod">
          <ac:chgData name="Muskan Rathore" userId="58303547-e7d6-4c4a-a56c-a353c829dbc2" providerId="ADAL" clId="{98CB01DB-0CBD-4A53-ADFD-B477293879A1}" dt="2024-03-10T10:07:36.066" v="812" actId="14100"/>
          <ac:spMkLst>
            <pc:docMk/>
            <pc:sldMk cId="3112314932" sldId="271"/>
            <ac:spMk id="21" creationId="{3C6F5807-4485-6B4F-53EF-3E5F2C382FA0}"/>
          </ac:spMkLst>
        </pc:spChg>
        <pc:spChg chg="add mod">
          <ac:chgData name="Muskan Rathore" userId="58303547-e7d6-4c4a-a56c-a353c829dbc2" providerId="ADAL" clId="{98CB01DB-0CBD-4A53-ADFD-B477293879A1}" dt="2024-03-10T10:08:01.448" v="814" actId="1076"/>
          <ac:spMkLst>
            <pc:docMk/>
            <pc:sldMk cId="3112314932" sldId="271"/>
            <ac:spMk id="22" creationId="{3F718DA5-256C-DAB7-8D5B-471AE55BAB78}"/>
          </ac:spMkLst>
        </pc:spChg>
        <pc:spChg chg="add del">
          <ac:chgData name="Muskan Rathore" userId="58303547-e7d6-4c4a-a56c-a353c829dbc2" providerId="ADAL" clId="{98CB01DB-0CBD-4A53-ADFD-B477293879A1}" dt="2024-03-10T16:26:44.251" v="1397"/>
          <ac:spMkLst>
            <pc:docMk/>
            <pc:sldMk cId="3112314932" sldId="271"/>
            <ac:spMk id="29" creationId="{BFDA9692-ECDC-4B59-86B2-8C90FDE1A055}"/>
          </ac:spMkLst>
        </pc:spChg>
        <pc:spChg chg="add del">
          <ac:chgData name="Muskan Rathore" userId="58303547-e7d6-4c4a-a56c-a353c829dbc2" providerId="ADAL" clId="{98CB01DB-0CBD-4A53-ADFD-B477293879A1}" dt="2024-03-10T16:26:44.251" v="1397"/>
          <ac:spMkLst>
            <pc:docMk/>
            <pc:sldMk cId="3112314932" sldId="271"/>
            <ac:spMk id="31" creationId="{12C05506-42A1-49C0-9D87-081CCD9023D6}"/>
          </ac:spMkLst>
        </pc:spChg>
        <pc:picChg chg="del">
          <ac:chgData name="Muskan Rathore" userId="58303547-e7d6-4c4a-a56c-a353c829dbc2" providerId="ADAL" clId="{98CB01DB-0CBD-4A53-ADFD-B477293879A1}" dt="2024-03-10T09:58:12.512" v="643" actId="478"/>
          <ac:picMkLst>
            <pc:docMk/>
            <pc:sldMk cId="3112314932" sldId="271"/>
            <ac:picMk id="8" creationId="{EB46ABF3-E4F9-25B9-CE74-48D0CA0359C5}"/>
          </ac:picMkLst>
        </pc:picChg>
        <pc:picChg chg="add mod">
          <ac:chgData name="Muskan Rathore" userId="58303547-e7d6-4c4a-a56c-a353c829dbc2" providerId="ADAL" clId="{98CB01DB-0CBD-4A53-ADFD-B477293879A1}" dt="2024-03-22T08:27:34.506" v="1918"/>
          <ac:picMkLst>
            <pc:docMk/>
            <pc:sldMk cId="3112314932" sldId="271"/>
            <ac:picMk id="9" creationId="{E31CDA98-0187-40A2-F5C8-D49D3858F300}"/>
          </ac:picMkLst>
        </pc:picChg>
      </pc:sldChg>
      <pc:sldChg chg="addSp delSp modSp add mod modTransition modAnim delDesignElem">
        <pc:chgData name="Muskan Rathore" userId="58303547-e7d6-4c4a-a56c-a353c829dbc2" providerId="ADAL" clId="{98CB01DB-0CBD-4A53-ADFD-B477293879A1}" dt="2024-03-22T08:27:36.573" v="1921"/>
        <pc:sldMkLst>
          <pc:docMk/>
          <pc:sldMk cId="3407897326" sldId="272"/>
        </pc:sldMkLst>
        <pc:spChg chg="mod">
          <ac:chgData name="Muskan Rathore" userId="58303547-e7d6-4c4a-a56c-a353c829dbc2" providerId="ADAL" clId="{98CB01DB-0CBD-4A53-ADFD-B477293879A1}" dt="2024-03-10T16:26:44.251" v="1397"/>
          <ac:spMkLst>
            <pc:docMk/>
            <pc:sldMk cId="3407897326" sldId="272"/>
            <ac:spMk id="2" creationId="{5B040558-A365-4CCE-92FA-5A48CD98F9C9}"/>
          </ac:spMkLst>
        </pc:spChg>
        <pc:spChg chg="del">
          <ac:chgData name="Muskan Rathore" userId="58303547-e7d6-4c4a-a56c-a353c829dbc2" providerId="ADAL" clId="{98CB01DB-0CBD-4A53-ADFD-B477293879A1}" dt="2024-03-10T10:20:29.707" v="836" actId="478"/>
          <ac:spMkLst>
            <pc:docMk/>
            <pc:sldMk cId="3407897326" sldId="272"/>
            <ac:spMk id="4" creationId="{D4FB5E2F-2348-03C0-7EF1-F16FF034F4D9}"/>
          </ac:spMkLst>
        </pc:spChg>
        <pc:spChg chg="del">
          <ac:chgData name="Muskan Rathore" userId="58303547-e7d6-4c4a-a56c-a353c829dbc2" providerId="ADAL" clId="{98CB01DB-0CBD-4A53-ADFD-B477293879A1}" dt="2024-03-10T10:20:36.909" v="838" actId="478"/>
          <ac:spMkLst>
            <pc:docMk/>
            <pc:sldMk cId="3407897326" sldId="272"/>
            <ac:spMk id="5" creationId="{63FBF32B-F155-4606-75E8-21E576024430}"/>
          </ac:spMkLst>
        </pc:spChg>
        <pc:spChg chg="del">
          <ac:chgData name="Muskan Rathore" userId="58303547-e7d6-4c4a-a56c-a353c829dbc2" providerId="ADAL" clId="{98CB01DB-0CBD-4A53-ADFD-B477293879A1}" dt="2024-03-10T10:20:38.782" v="839" actId="478"/>
          <ac:spMkLst>
            <pc:docMk/>
            <pc:sldMk cId="3407897326" sldId="272"/>
            <ac:spMk id="6" creationId="{AF0DD924-A246-4526-B377-687A5D2A51E7}"/>
          </ac:spMkLst>
        </pc:spChg>
        <pc:spChg chg="del">
          <ac:chgData name="Muskan Rathore" userId="58303547-e7d6-4c4a-a56c-a353c829dbc2" providerId="ADAL" clId="{98CB01DB-0CBD-4A53-ADFD-B477293879A1}" dt="2024-03-10T10:20:34.839" v="837" actId="478"/>
          <ac:spMkLst>
            <pc:docMk/>
            <pc:sldMk cId="3407897326" sldId="272"/>
            <ac:spMk id="7" creationId="{D2165F5C-A634-244C-C865-42A3F935D49B}"/>
          </ac:spMkLst>
        </pc:spChg>
        <pc:spChg chg="del">
          <ac:chgData name="Muskan Rathore" userId="58303547-e7d6-4c4a-a56c-a353c829dbc2" providerId="ADAL" clId="{98CB01DB-0CBD-4A53-ADFD-B477293879A1}" dt="2024-03-10T10:20:29.707" v="836" actId="478"/>
          <ac:spMkLst>
            <pc:docMk/>
            <pc:sldMk cId="3407897326" sldId="272"/>
            <ac:spMk id="10" creationId="{50B7E8DC-2C02-18F2-36D9-7894D9583DD3}"/>
          </ac:spMkLst>
        </pc:spChg>
        <pc:spChg chg="del">
          <ac:chgData name="Muskan Rathore" userId="58303547-e7d6-4c4a-a56c-a353c829dbc2" providerId="ADAL" clId="{98CB01DB-0CBD-4A53-ADFD-B477293879A1}" dt="2024-03-10T10:20:29.707" v="836" actId="478"/>
          <ac:spMkLst>
            <pc:docMk/>
            <pc:sldMk cId="3407897326" sldId="272"/>
            <ac:spMk id="12" creationId="{FDE6AECE-92D5-A64C-0B43-87A9EEFC67D0}"/>
          </ac:spMkLst>
        </pc:spChg>
        <pc:spChg chg="del">
          <ac:chgData name="Muskan Rathore" userId="58303547-e7d6-4c4a-a56c-a353c829dbc2" providerId="ADAL" clId="{98CB01DB-0CBD-4A53-ADFD-B477293879A1}" dt="2024-03-10T10:20:29.707" v="836" actId="478"/>
          <ac:spMkLst>
            <pc:docMk/>
            <pc:sldMk cId="3407897326" sldId="272"/>
            <ac:spMk id="14" creationId="{78AEDFE3-9CCC-E940-CC07-947A1D4EB118}"/>
          </ac:spMkLst>
        </pc:spChg>
        <pc:spChg chg="del">
          <ac:chgData name="Muskan Rathore" userId="58303547-e7d6-4c4a-a56c-a353c829dbc2" providerId="ADAL" clId="{98CB01DB-0CBD-4A53-ADFD-B477293879A1}" dt="2024-03-10T10:20:29.707" v="836" actId="478"/>
          <ac:spMkLst>
            <pc:docMk/>
            <pc:sldMk cId="3407897326" sldId="272"/>
            <ac:spMk id="16" creationId="{908E375A-F0C2-9FDB-7442-FB01F6645A32}"/>
          </ac:spMkLst>
        </pc:spChg>
        <pc:spChg chg="del">
          <ac:chgData name="Muskan Rathore" userId="58303547-e7d6-4c4a-a56c-a353c829dbc2" providerId="ADAL" clId="{98CB01DB-0CBD-4A53-ADFD-B477293879A1}" dt="2024-03-10T10:20:29.707" v="836" actId="478"/>
          <ac:spMkLst>
            <pc:docMk/>
            <pc:sldMk cId="3407897326" sldId="272"/>
            <ac:spMk id="17" creationId="{17E62CF7-F91B-EB9A-6165-C2E4D21A367A}"/>
          </ac:spMkLst>
        </pc:spChg>
        <pc:spChg chg="del">
          <ac:chgData name="Muskan Rathore" userId="58303547-e7d6-4c4a-a56c-a353c829dbc2" providerId="ADAL" clId="{98CB01DB-0CBD-4A53-ADFD-B477293879A1}" dt="2024-03-10T10:20:34.839" v="837" actId="478"/>
          <ac:spMkLst>
            <pc:docMk/>
            <pc:sldMk cId="3407897326" sldId="272"/>
            <ac:spMk id="18" creationId="{C952A01A-9048-4305-E59B-64551858D27A}"/>
          </ac:spMkLst>
        </pc:spChg>
        <pc:spChg chg="del">
          <ac:chgData name="Muskan Rathore" userId="58303547-e7d6-4c4a-a56c-a353c829dbc2" providerId="ADAL" clId="{98CB01DB-0CBD-4A53-ADFD-B477293879A1}" dt="2024-03-10T10:20:34.839" v="837" actId="478"/>
          <ac:spMkLst>
            <pc:docMk/>
            <pc:sldMk cId="3407897326" sldId="272"/>
            <ac:spMk id="19" creationId="{364888D2-C225-7EF1-91F1-54FB99D20891}"/>
          </ac:spMkLst>
        </pc:spChg>
        <pc:spChg chg="del">
          <ac:chgData name="Muskan Rathore" userId="58303547-e7d6-4c4a-a56c-a353c829dbc2" providerId="ADAL" clId="{98CB01DB-0CBD-4A53-ADFD-B477293879A1}" dt="2024-03-10T10:20:29.707" v="836" actId="478"/>
          <ac:spMkLst>
            <pc:docMk/>
            <pc:sldMk cId="3407897326" sldId="272"/>
            <ac:spMk id="20" creationId="{A236B4A3-70DF-EF85-DF1B-0A4C50673332}"/>
          </ac:spMkLst>
        </pc:spChg>
        <pc:spChg chg="del">
          <ac:chgData name="Muskan Rathore" userId="58303547-e7d6-4c4a-a56c-a353c829dbc2" providerId="ADAL" clId="{98CB01DB-0CBD-4A53-ADFD-B477293879A1}" dt="2024-03-10T10:20:29.707" v="836" actId="478"/>
          <ac:spMkLst>
            <pc:docMk/>
            <pc:sldMk cId="3407897326" sldId="272"/>
            <ac:spMk id="21" creationId="{3C6F5807-4485-6B4F-53EF-3E5F2C382FA0}"/>
          </ac:spMkLst>
        </pc:spChg>
        <pc:spChg chg="del">
          <ac:chgData name="Muskan Rathore" userId="58303547-e7d6-4c4a-a56c-a353c829dbc2" providerId="ADAL" clId="{98CB01DB-0CBD-4A53-ADFD-B477293879A1}" dt="2024-03-10T10:20:29.707" v="836" actId="478"/>
          <ac:spMkLst>
            <pc:docMk/>
            <pc:sldMk cId="3407897326" sldId="272"/>
            <ac:spMk id="22" creationId="{3F718DA5-256C-DAB7-8D5B-471AE55BAB78}"/>
          </ac:spMkLst>
        </pc:spChg>
        <pc:spChg chg="add del">
          <ac:chgData name="Muskan Rathore" userId="58303547-e7d6-4c4a-a56c-a353c829dbc2" providerId="ADAL" clId="{98CB01DB-0CBD-4A53-ADFD-B477293879A1}" dt="2024-03-10T16:26:44.251" v="1397"/>
          <ac:spMkLst>
            <pc:docMk/>
            <pc:sldMk cId="3407897326" sldId="272"/>
            <ac:spMk id="29" creationId="{BFDA9692-ECDC-4B59-86B2-8C90FDE1A055}"/>
          </ac:spMkLst>
        </pc:spChg>
        <pc:spChg chg="add del">
          <ac:chgData name="Muskan Rathore" userId="58303547-e7d6-4c4a-a56c-a353c829dbc2" providerId="ADAL" clId="{98CB01DB-0CBD-4A53-ADFD-B477293879A1}" dt="2024-03-10T16:26:44.251" v="1397"/>
          <ac:spMkLst>
            <pc:docMk/>
            <pc:sldMk cId="3407897326" sldId="272"/>
            <ac:spMk id="31" creationId="{12C05506-42A1-49C0-9D87-081CCD9023D6}"/>
          </ac:spMkLst>
        </pc:spChg>
        <pc:picChg chg="add mod">
          <ac:chgData name="Muskan Rathore" userId="58303547-e7d6-4c4a-a56c-a353c829dbc2" providerId="ADAL" clId="{98CB01DB-0CBD-4A53-ADFD-B477293879A1}" dt="2024-03-22T08:27:34.506" v="1918"/>
          <ac:picMkLst>
            <pc:docMk/>
            <pc:sldMk cId="3407897326" sldId="272"/>
            <ac:picMk id="6" creationId="{1F14E41A-674F-7765-4BA6-9865DE2A9F72}"/>
          </ac:picMkLst>
        </pc:picChg>
        <pc:picChg chg="add mod">
          <ac:chgData name="Muskan Rathore" userId="58303547-e7d6-4c4a-a56c-a353c829dbc2" providerId="ADAL" clId="{98CB01DB-0CBD-4A53-ADFD-B477293879A1}" dt="2024-03-10T10:21:16.149" v="846" actId="1076"/>
          <ac:picMkLst>
            <pc:docMk/>
            <pc:sldMk cId="3407897326" sldId="272"/>
            <ac:picMk id="8" creationId="{05BC6D8C-F692-E018-0A59-2F7632FF0D79}"/>
          </ac:picMkLst>
        </pc:picChg>
        <pc:inkChg chg="add">
          <ac:chgData name="Muskan Rathore" userId="58303547-e7d6-4c4a-a56c-a353c829dbc2" providerId="ADAL" clId="{98CB01DB-0CBD-4A53-ADFD-B477293879A1}" dt="2024-03-20T16:27:06.946" v="1917"/>
          <ac:inkMkLst>
            <pc:docMk/>
            <pc:sldMk cId="3407897326" sldId="272"/>
            <ac:inkMk id="5" creationId="{CE755354-A9FB-773E-8E07-A33F65E3D45C}"/>
          </ac:inkMkLst>
        </pc:inkChg>
      </pc:sldChg>
      <pc:sldChg chg="addSp delSp modSp add mod modTransition modAnim delDesignElem">
        <pc:chgData name="Muskan Rathore" userId="58303547-e7d6-4c4a-a56c-a353c829dbc2" providerId="ADAL" clId="{98CB01DB-0CBD-4A53-ADFD-B477293879A1}" dt="2024-03-22T08:27:36.573" v="1921"/>
        <pc:sldMkLst>
          <pc:docMk/>
          <pc:sldMk cId="349195612" sldId="273"/>
        </pc:sldMkLst>
        <pc:spChg chg="mod">
          <ac:chgData name="Muskan Rathore" userId="58303547-e7d6-4c4a-a56c-a353c829dbc2" providerId="ADAL" clId="{98CB01DB-0CBD-4A53-ADFD-B477293879A1}" dt="2024-03-10T16:26:44.251" v="1397"/>
          <ac:spMkLst>
            <pc:docMk/>
            <pc:sldMk cId="349195612" sldId="273"/>
            <ac:spMk id="2" creationId="{5B040558-A365-4CCE-92FA-5A48CD98F9C9}"/>
          </ac:spMkLst>
        </pc:spChg>
        <pc:spChg chg="add del">
          <ac:chgData name="Muskan Rathore" userId="58303547-e7d6-4c4a-a56c-a353c829dbc2" providerId="ADAL" clId="{98CB01DB-0CBD-4A53-ADFD-B477293879A1}" dt="2024-03-10T16:26:44.251" v="1397"/>
          <ac:spMkLst>
            <pc:docMk/>
            <pc:sldMk cId="349195612" sldId="273"/>
            <ac:spMk id="29" creationId="{BFDA9692-ECDC-4B59-86B2-8C90FDE1A055}"/>
          </ac:spMkLst>
        </pc:spChg>
        <pc:spChg chg="add del">
          <ac:chgData name="Muskan Rathore" userId="58303547-e7d6-4c4a-a56c-a353c829dbc2" providerId="ADAL" clId="{98CB01DB-0CBD-4A53-ADFD-B477293879A1}" dt="2024-03-10T16:26:44.251" v="1397"/>
          <ac:spMkLst>
            <pc:docMk/>
            <pc:sldMk cId="349195612" sldId="273"/>
            <ac:spMk id="31" creationId="{12C05506-42A1-49C0-9D87-081CCD9023D6}"/>
          </ac:spMkLst>
        </pc:spChg>
        <pc:picChg chg="add mod">
          <ac:chgData name="Muskan Rathore" userId="58303547-e7d6-4c4a-a56c-a353c829dbc2" providerId="ADAL" clId="{98CB01DB-0CBD-4A53-ADFD-B477293879A1}" dt="2024-03-10T10:27:42.223" v="864" actId="1076"/>
          <ac:picMkLst>
            <pc:docMk/>
            <pc:sldMk cId="349195612" sldId="273"/>
            <ac:picMk id="4" creationId="{58798006-C6D8-9B4F-9A93-8A4D07719327}"/>
          </ac:picMkLst>
        </pc:picChg>
        <pc:picChg chg="add mod">
          <ac:chgData name="Muskan Rathore" userId="58303547-e7d6-4c4a-a56c-a353c829dbc2" providerId="ADAL" clId="{98CB01DB-0CBD-4A53-ADFD-B477293879A1}" dt="2024-03-22T08:27:34.506" v="1918"/>
          <ac:picMkLst>
            <pc:docMk/>
            <pc:sldMk cId="349195612" sldId="273"/>
            <ac:picMk id="7" creationId="{7DFA6F5E-C4C3-5BE4-D2E2-A08B04BBA9F5}"/>
          </ac:picMkLst>
        </pc:picChg>
        <pc:picChg chg="del">
          <ac:chgData name="Muskan Rathore" userId="58303547-e7d6-4c4a-a56c-a353c829dbc2" providerId="ADAL" clId="{98CB01DB-0CBD-4A53-ADFD-B477293879A1}" dt="2024-03-10T10:26:50.393" v="856" actId="478"/>
          <ac:picMkLst>
            <pc:docMk/>
            <pc:sldMk cId="349195612" sldId="273"/>
            <ac:picMk id="8" creationId="{05BC6D8C-F692-E018-0A59-2F7632FF0D79}"/>
          </ac:picMkLst>
        </pc:picChg>
        <pc:inkChg chg="add">
          <ac:chgData name="Muskan Rathore" userId="58303547-e7d6-4c4a-a56c-a353c829dbc2" providerId="ADAL" clId="{98CB01DB-0CBD-4A53-ADFD-B477293879A1}" dt="2024-03-20T16:27:06.946" v="1917"/>
          <ac:inkMkLst>
            <pc:docMk/>
            <pc:sldMk cId="349195612" sldId="273"/>
            <ac:inkMk id="6" creationId="{0F7805AD-6174-6275-7913-190404CBEAAF}"/>
          </ac:inkMkLst>
        </pc:inkChg>
      </pc:sldChg>
      <pc:sldChg chg="addSp delSp modSp add mod modTransition modAnim delDesignElem">
        <pc:chgData name="Muskan Rathore" userId="58303547-e7d6-4c4a-a56c-a353c829dbc2" providerId="ADAL" clId="{98CB01DB-0CBD-4A53-ADFD-B477293879A1}" dt="2024-03-22T08:27:36.573" v="1921"/>
        <pc:sldMkLst>
          <pc:docMk/>
          <pc:sldMk cId="4158916811" sldId="274"/>
        </pc:sldMkLst>
        <pc:spChg chg="mod">
          <ac:chgData name="Muskan Rathore" userId="58303547-e7d6-4c4a-a56c-a353c829dbc2" providerId="ADAL" clId="{98CB01DB-0CBD-4A53-ADFD-B477293879A1}" dt="2024-03-10T16:26:44.251" v="1397"/>
          <ac:spMkLst>
            <pc:docMk/>
            <pc:sldMk cId="4158916811" sldId="274"/>
            <ac:spMk id="2" creationId="{5B040558-A365-4CCE-92FA-5A48CD98F9C9}"/>
          </ac:spMkLst>
        </pc:spChg>
        <pc:spChg chg="add del">
          <ac:chgData name="Muskan Rathore" userId="58303547-e7d6-4c4a-a56c-a353c829dbc2" providerId="ADAL" clId="{98CB01DB-0CBD-4A53-ADFD-B477293879A1}" dt="2024-03-10T16:26:44.251" v="1397"/>
          <ac:spMkLst>
            <pc:docMk/>
            <pc:sldMk cId="4158916811" sldId="274"/>
            <ac:spMk id="29" creationId="{BFDA9692-ECDC-4B59-86B2-8C90FDE1A055}"/>
          </ac:spMkLst>
        </pc:spChg>
        <pc:spChg chg="add del">
          <ac:chgData name="Muskan Rathore" userId="58303547-e7d6-4c4a-a56c-a353c829dbc2" providerId="ADAL" clId="{98CB01DB-0CBD-4A53-ADFD-B477293879A1}" dt="2024-03-10T16:26:44.251" v="1397"/>
          <ac:spMkLst>
            <pc:docMk/>
            <pc:sldMk cId="4158916811" sldId="274"/>
            <ac:spMk id="31" creationId="{12C05506-42A1-49C0-9D87-081CCD9023D6}"/>
          </ac:spMkLst>
        </pc:spChg>
        <pc:picChg chg="del">
          <ac:chgData name="Muskan Rathore" userId="58303547-e7d6-4c4a-a56c-a353c829dbc2" providerId="ADAL" clId="{98CB01DB-0CBD-4A53-ADFD-B477293879A1}" dt="2024-03-10T10:37:12.259" v="879" actId="478"/>
          <ac:picMkLst>
            <pc:docMk/>
            <pc:sldMk cId="4158916811" sldId="274"/>
            <ac:picMk id="4" creationId="{58798006-C6D8-9B4F-9A93-8A4D07719327}"/>
          </ac:picMkLst>
        </pc:picChg>
        <pc:picChg chg="add mod">
          <ac:chgData name="Muskan Rathore" userId="58303547-e7d6-4c4a-a56c-a353c829dbc2" providerId="ADAL" clId="{98CB01DB-0CBD-4A53-ADFD-B477293879A1}" dt="2024-03-10T10:38:05.222" v="893" actId="1076"/>
          <ac:picMkLst>
            <pc:docMk/>
            <pc:sldMk cId="4158916811" sldId="274"/>
            <ac:picMk id="5" creationId="{654E1B59-D0ED-98BE-A0E4-0FF3CD5FD83A}"/>
          </ac:picMkLst>
        </pc:picChg>
        <pc:picChg chg="add mod">
          <ac:chgData name="Muskan Rathore" userId="58303547-e7d6-4c4a-a56c-a353c829dbc2" providerId="ADAL" clId="{98CB01DB-0CBD-4A53-ADFD-B477293879A1}" dt="2024-03-22T08:27:34.506" v="1918"/>
          <ac:picMkLst>
            <pc:docMk/>
            <pc:sldMk cId="4158916811" sldId="274"/>
            <ac:picMk id="7" creationId="{5D5CF197-B9EC-720B-408F-906B18A06CD7}"/>
          </ac:picMkLst>
        </pc:picChg>
        <pc:inkChg chg="add">
          <ac:chgData name="Muskan Rathore" userId="58303547-e7d6-4c4a-a56c-a353c829dbc2" providerId="ADAL" clId="{98CB01DB-0CBD-4A53-ADFD-B477293879A1}" dt="2024-03-20T16:27:06.946" v="1917"/>
          <ac:inkMkLst>
            <pc:docMk/>
            <pc:sldMk cId="4158916811" sldId="274"/>
            <ac:inkMk id="6" creationId="{4BFA5630-06EB-C372-A377-6D2742CAAB14}"/>
          </ac:inkMkLst>
        </pc:inkChg>
      </pc:sldChg>
      <pc:sldChg chg="addSp delSp modSp add mod ord modTransition modAnim delDesignElem modNotesTx">
        <pc:chgData name="Muskan Rathore" userId="58303547-e7d6-4c4a-a56c-a353c829dbc2" providerId="ADAL" clId="{98CB01DB-0CBD-4A53-ADFD-B477293879A1}" dt="2024-03-22T08:27:36.573" v="1921"/>
        <pc:sldMkLst>
          <pc:docMk/>
          <pc:sldMk cId="2012699564" sldId="275"/>
        </pc:sldMkLst>
        <pc:spChg chg="mod">
          <ac:chgData name="Muskan Rathore" userId="58303547-e7d6-4c4a-a56c-a353c829dbc2" providerId="ADAL" clId="{98CB01DB-0CBD-4A53-ADFD-B477293879A1}" dt="2024-03-10T16:26:44.251" v="1397"/>
          <ac:spMkLst>
            <pc:docMk/>
            <pc:sldMk cId="2012699564" sldId="275"/>
            <ac:spMk id="2" creationId="{5B040558-A365-4CCE-92FA-5A48CD98F9C9}"/>
          </ac:spMkLst>
        </pc:spChg>
        <pc:spChg chg="del mod">
          <ac:chgData name="Muskan Rathore" userId="58303547-e7d6-4c4a-a56c-a353c829dbc2" providerId="ADAL" clId="{98CB01DB-0CBD-4A53-ADFD-B477293879A1}" dt="2024-03-10T15:55:08.584" v="939" actId="478"/>
          <ac:spMkLst>
            <pc:docMk/>
            <pc:sldMk cId="2012699564" sldId="275"/>
            <ac:spMk id="3" creationId="{8E22DF63-2929-AF42-C781-E9324A34A307}"/>
          </ac:spMkLst>
        </pc:spChg>
        <pc:spChg chg="add del mod">
          <ac:chgData name="Muskan Rathore" userId="58303547-e7d6-4c4a-a56c-a353c829dbc2" providerId="ADAL" clId="{98CB01DB-0CBD-4A53-ADFD-B477293879A1}" dt="2024-03-10T15:55:41.713" v="940" actId="931"/>
          <ac:spMkLst>
            <pc:docMk/>
            <pc:sldMk cId="2012699564" sldId="275"/>
            <ac:spMk id="5" creationId="{688B1495-4191-6C04-4BD4-4FED77BD63D4}"/>
          </ac:spMkLst>
        </pc:spChg>
        <pc:spChg chg="add del">
          <ac:chgData name="Muskan Rathore" userId="58303547-e7d6-4c4a-a56c-a353c829dbc2" providerId="ADAL" clId="{98CB01DB-0CBD-4A53-ADFD-B477293879A1}" dt="2024-03-10T15:59:02.847" v="976" actId="478"/>
          <ac:spMkLst>
            <pc:docMk/>
            <pc:sldMk cId="2012699564" sldId="275"/>
            <ac:spMk id="17" creationId="{D3C75886-0565-9EEC-4353-F04F1C2B5AED}"/>
          </ac:spMkLst>
        </pc:spChg>
        <pc:spChg chg="add del">
          <ac:chgData name="Muskan Rathore" userId="58303547-e7d6-4c4a-a56c-a353c829dbc2" providerId="ADAL" clId="{98CB01DB-0CBD-4A53-ADFD-B477293879A1}" dt="2024-03-10T15:59:58.187" v="978" actId="478"/>
          <ac:spMkLst>
            <pc:docMk/>
            <pc:sldMk cId="2012699564" sldId="275"/>
            <ac:spMk id="18" creationId="{B7353709-0B2D-C7F1-BD7D-6E8D3D59C693}"/>
          </ac:spMkLst>
        </pc:spChg>
        <pc:spChg chg="add del mod ord">
          <ac:chgData name="Muskan Rathore" userId="58303547-e7d6-4c4a-a56c-a353c829dbc2" providerId="ADAL" clId="{98CB01DB-0CBD-4A53-ADFD-B477293879A1}" dt="2024-03-10T16:01:21.263" v="987" actId="478"/>
          <ac:spMkLst>
            <pc:docMk/>
            <pc:sldMk cId="2012699564" sldId="275"/>
            <ac:spMk id="19" creationId="{AF38702F-FD23-2B21-703B-BE2F67DC4956}"/>
          </ac:spMkLst>
        </pc:spChg>
        <pc:spChg chg="add mod">
          <ac:chgData name="Muskan Rathore" userId="58303547-e7d6-4c4a-a56c-a353c829dbc2" providerId="ADAL" clId="{98CB01DB-0CBD-4A53-ADFD-B477293879A1}" dt="2024-03-10T16:04:49.955" v="1066" actId="1076"/>
          <ac:spMkLst>
            <pc:docMk/>
            <pc:sldMk cId="2012699564" sldId="275"/>
            <ac:spMk id="24" creationId="{1E5177D6-095A-30B0-CA9E-7BDA8F3BCCD3}"/>
          </ac:spMkLst>
        </pc:spChg>
        <pc:spChg chg="add mod">
          <ac:chgData name="Muskan Rathore" userId="58303547-e7d6-4c4a-a56c-a353c829dbc2" providerId="ADAL" clId="{98CB01DB-0CBD-4A53-ADFD-B477293879A1}" dt="2024-03-10T16:04:44.399" v="1065" actId="1076"/>
          <ac:spMkLst>
            <pc:docMk/>
            <pc:sldMk cId="2012699564" sldId="275"/>
            <ac:spMk id="25" creationId="{0602D35A-E7D7-C776-8366-654F97CE2366}"/>
          </ac:spMkLst>
        </pc:spChg>
        <pc:spChg chg="add mod">
          <ac:chgData name="Muskan Rathore" userId="58303547-e7d6-4c4a-a56c-a353c829dbc2" providerId="ADAL" clId="{98CB01DB-0CBD-4A53-ADFD-B477293879A1}" dt="2024-03-10T16:04:36.941" v="1064" actId="1076"/>
          <ac:spMkLst>
            <pc:docMk/>
            <pc:sldMk cId="2012699564" sldId="275"/>
            <ac:spMk id="26" creationId="{19B04163-0E05-5A63-25AC-0B2E2F2B10AE}"/>
          </ac:spMkLst>
        </pc:spChg>
        <pc:spChg chg="add del">
          <ac:chgData name="Muskan Rathore" userId="58303547-e7d6-4c4a-a56c-a353c829dbc2" providerId="ADAL" clId="{98CB01DB-0CBD-4A53-ADFD-B477293879A1}" dt="2024-03-10T16:34:43.065" v="1572" actId="22"/>
          <ac:spMkLst>
            <pc:docMk/>
            <pc:sldMk cId="2012699564" sldId="275"/>
            <ac:spMk id="28" creationId="{7151BFB3-2CA3-FFF2-9C46-DEF93B92F52F}"/>
          </ac:spMkLst>
        </pc:spChg>
        <pc:spChg chg="add del">
          <ac:chgData name="Muskan Rathore" userId="58303547-e7d6-4c4a-a56c-a353c829dbc2" providerId="ADAL" clId="{98CB01DB-0CBD-4A53-ADFD-B477293879A1}" dt="2024-03-10T16:26:44.251" v="1397"/>
          <ac:spMkLst>
            <pc:docMk/>
            <pc:sldMk cId="2012699564" sldId="275"/>
            <ac:spMk id="29" creationId="{BFDA9692-ECDC-4B59-86B2-8C90FDE1A055}"/>
          </ac:spMkLst>
        </pc:spChg>
        <pc:spChg chg="add del">
          <ac:chgData name="Muskan Rathore" userId="58303547-e7d6-4c4a-a56c-a353c829dbc2" providerId="ADAL" clId="{98CB01DB-0CBD-4A53-ADFD-B477293879A1}" dt="2024-03-10T16:26:44.251" v="1397"/>
          <ac:spMkLst>
            <pc:docMk/>
            <pc:sldMk cId="2012699564" sldId="275"/>
            <ac:spMk id="31" creationId="{12C05506-42A1-49C0-9D87-081CCD9023D6}"/>
          </ac:spMkLst>
        </pc:spChg>
        <pc:picChg chg="add mod">
          <ac:chgData name="Muskan Rathore" userId="58303547-e7d6-4c4a-a56c-a353c829dbc2" providerId="ADAL" clId="{98CB01DB-0CBD-4A53-ADFD-B477293879A1}" dt="2024-03-22T08:27:34.506" v="1918"/>
          <ac:picMkLst>
            <pc:docMk/>
            <pc:sldMk cId="2012699564" sldId="275"/>
            <ac:picMk id="5" creationId="{F441DC7E-8FF7-E3FA-584B-70470C2C186B}"/>
          </ac:picMkLst>
        </pc:picChg>
        <pc:picChg chg="add mod modCrop">
          <ac:chgData name="Muskan Rathore" userId="58303547-e7d6-4c4a-a56c-a353c829dbc2" providerId="ADAL" clId="{98CB01DB-0CBD-4A53-ADFD-B477293879A1}" dt="2024-03-10T15:58:27.791" v="969" actId="14100"/>
          <ac:picMkLst>
            <pc:docMk/>
            <pc:sldMk cId="2012699564" sldId="275"/>
            <ac:picMk id="7" creationId="{C0F06D9B-27FD-98DD-B20B-D4C883EBEBFD}"/>
          </ac:picMkLst>
        </pc:picChg>
        <pc:picChg chg="del">
          <ac:chgData name="Muskan Rathore" userId="58303547-e7d6-4c4a-a56c-a353c829dbc2" providerId="ADAL" clId="{98CB01DB-0CBD-4A53-ADFD-B477293879A1}" dt="2024-03-10T11:20:09.405" v="934" actId="478"/>
          <ac:picMkLst>
            <pc:docMk/>
            <pc:sldMk cId="2012699564" sldId="275"/>
            <ac:picMk id="8" creationId="{EB46ABF3-E4F9-25B9-CE74-48D0CA0359C5}"/>
          </ac:picMkLst>
        </pc:picChg>
        <pc:picChg chg="add del mod">
          <ac:chgData name="Muskan Rathore" userId="58303547-e7d6-4c4a-a56c-a353c829dbc2" providerId="ADAL" clId="{98CB01DB-0CBD-4A53-ADFD-B477293879A1}" dt="2024-03-10T15:58:13.879" v="964" actId="478"/>
          <ac:picMkLst>
            <pc:docMk/>
            <pc:sldMk cId="2012699564" sldId="275"/>
            <ac:picMk id="11" creationId="{50A3023D-DD27-F876-8ABD-548964BBA3E1}"/>
          </ac:picMkLst>
        </pc:picChg>
        <pc:picChg chg="add mod modCrop">
          <ac:chgData name="Muskan Rathore" userId="58303547-e7d6-4c4a-a56c-a353c829dbc2" providerId="ADAL" clId="{98CB01DB-0CBD-4A53-ADFD-B477293879A1}" dt="2024-03-10T16:04:21.556" v="1062" actId="1076"/>
          <ac:picMkLst>
            <pc:docMk/>
            <pc:sldMk cId="2012699564" sldId="275"/>
            <ac:picMk id="14" creationId="{9082036D-7830-55A3-3EB3-F21914029CA5}"/>
          </ac:picMkLst>
        </pc:picChg>
        <pc:picChg chg="add mod modCrop">
          <ac:chgData name="Muskan Rathore" userId="58303547-e7d6-4c4a-a56c-a353c829dbc2" providerId="ADAL" clId="{98CB01DB-0CBD-4A53-ADFD-B477293879A1}" dt="2024-03-10T15:58:18.757" v="965" actId="1076"/>
          <ac:picMkLst>
            <pc:docMk/>
            <pc:sldMk cId="2012699564" sldId="275"/>
            <ac:picMk id="15" creationId="{9D32D4D8-AD0E-1A01-22AA-5A1A3ECF473E}"/>
          </ac:picMkLst>
        </pc:picChg>
        <pc:picChg chg="add mod modCrop">
          <ac:chgData name="Muskan Rathore" userId="58303547-e7d6-4c4a-a56c-a353c829dbc2" providerId="ADAL" clId="{98CB01DB-0CBD-4A53-ADFD-B477293879A1}" dt="2024-03-10T16:03:20.546" v="1019" actId="1076"/>
          <ac:picMkLst>
            <pc:docMk/>
            <pc:sldMk cId="2012699564" sldId="275"/>
            <ac:picMk id="16" creationId="{578292E2-3A7B-FF82-089C-F117084BCEC9}"/>
          </ac:picMkLst>
        </pc:picChg>
        <pc:cxnChg chg="add">
          <ac:chgData name="Muskan Rathore" userId="58303547-e7d6-4c4a-a56c-a353c829dbc2" providerId="ADAL" clId="{98CB01DB-0CBD-4A53-ADFD-B477293879A1}" dt="2024-03-10T16:01:40.723" v="988" actId="11529"/>
          <ac:cxnSpMkLst>
            <pc:docMk/>
            <pc:sldMk cId="2012699564" sldId="275"/>
            <ac:cxnSpMk id="21" creationId="{5C210522-94F3-B325-EDC5-C45314C5A16D}"/>
          </ac:cxnSpMkLst>
        </pc:cxnChg>
        <pc:cxnChg chg="add">
          <ac:chgData name="Muskan Rathore" userId="58303547-e7d6-4c4a-a56c-a353c829dbc2" providerId="ADAL" clId="{98CB01DB-0CBD-4A53-ADFD-B477293879A1}" dt="2024-03-10T16:02:02.354" v="989" actId="11529"/>
          <ac:cxnSpMkLst>
            <pc:docMk/>
            <pc:sldMk cId="2012699564" sldId="275"/>
            <ac:cxnSpMk id="23" creationId="{95ECA8CE-701B-7D73-328B-FA1E5CA292BA}"/>
          </ac:cxnSpMkLst>
        </pc:cxnChg>
      </pc:sldChg>
      <pc:sldChg chg="addSp delSp modSp add mod ord modTransition delDesignElem">
        <pc:chgData name="Muskan Rathore" userId="58303547-e7d6-4c4a-a56c-a353c829dbc2" providerId="ADAL" clId="{98CB01DB-0CBD-4A53-ADFD-B477293879A1}" dt="2024-03-22T08:27:36.573" v="1921"/>
        <pc:sldMkLst>
          <pc:docMk/>
          <pc:sldMk cId="1575373729" sldId="276"/>
        </pc:sldMkLst>
        <pc:spChg chg="mod">
          <ac:chgData name="Muskan Rathore" userId="58303547-e7d6-4c4a-a56c-a353c829dbc2" providerId="ADAL" clId="{98CB01DB-0CBD-4A53-ADFD-B477293879A1}" dt="2024-03-10T16:26:44.251" v="1397"/>
          <ac:spMkLst>
            <pc:docMk/>
            <pc:sldMk cId="1575373729" sldId="276"/>
            <ac:spMk id="2" creationId="{5B040558-A365-4CCE-92FA-5A48CD98F9C9}"/>
          </ac:spMkLst>
        </pc:spChg>
        <pc:spChg chg="mod">
          <ac:chgData name="Muskan Rathore" userId="58303547-e7d6-4c4a-a56c-a353c829dbc2" providerId="ADAL" clId="{98CB01DB-0CBD-4A53-ADFD-B477293879A1}" dt="2024-03-10T16:26:11.382" v="1385"/>
          <ac:spMkLst>
            <pc:docMk/>
            <pc:sldMk cId="1575373729" sldId="276"/>
            <ac:spMk id="3" creationId="{8E22DF63-2929-AF42-C781-E9324A34A307}"/>
          </ac:spMkLst>
        </pc:spChg>
        <pc:spChg chg="add del">
          <ac:chgData name="Muskan Rathore" userId="58303547-e7d6-4c4a-a56c-a353c829dbc2" providerId="ADAL" clId="{98CB01DB-0CBD-4A53-ADFD-B477293879A1}" dt="2024-03-10T16:26:44.251" v="1397"/>
          <ac:spMkLst>
            <pc:docMk/>
            <pc:sldMk cId="1575373729" sldId="276"/>
            <ac:spMk id="29" creationId="{BFDA9692-ECDC-4B59-86B2-8C90FDE1A055}"/>
          </ac:spMkLst>
        </pc:spChg>
        <pc:spChg chg="add del">
          <ac:chgData name="Muskan Rathore" userId="58303547-e7d6-4c4a-a56c-a353c829dbc2" providerId="ADAL" clId="{98CB01DB-0CBD-4A53-ADFD-B477293879A1}" dt="2024-03-10T16:26:44.251" v="1397"/>
          <ac:spMkLst>
            <pc:docMk/>
            <pc:sldMk cId="1575373729" sldId="276"/>
            <ac:spMk id="31" creationId="{12C05506-42A1-49C0-9D87-081CCD9023D6}"/>
          </ac:spMkLst>
        </pc:spChg>
        <pc:picChg chg="add mod modCrop">
          <ac:chgData name="Muskan Rathore" userId="58303547-e7d6-4c4a-a56c-a353c829dbc2" providerId="ADAL" clId="{98CB01DB-0CBD-4A53-ADFD-B477293879A1}" dt="2024-03-10T16:13:59.551" v="1170" actId="1076"/>
          <ac:picMkLst>
            <pc:docMk/>
            <pc:sldMk cId="1575373729" sldId="276"/>
            <ac:picMk id="5" creationId="{B5C8C9E5-883A-5D14-D0FA-5954D8500D5A}"/>
          </ac:picMkLst>
        </pc:picChg>
        <pc:picChg chg="del">
          <ac:chgData name="Muskan Rathore" userId="58303547-e7d6-4c4a-a56c-a353c829dbc2" providerId="ADAL" clId="{98CB01DB-0CBD-4A53-ADFD-B477293879A1}" dt="2024-03-10T16:13:16.174" v="1160" actId="478"/>
          <ac:picMkLst>
            <pc:docMk/>
            <pc:sldMk cId="1575373729" sldId="276"/>
            <ac:picMk id="8" creationId="{EB46ABF3-E4F9-25B9-CE74-48D0CA0359C5}"/>
          </ac:picMkLst>
        </pc:picChg>
      </pc:sldChg>
      <pc:sldChg chg="addSp delSp modSp add mod modTransition delDesignElem modNotesTx">
        <pc:chgData name="Muskan Rathore" userId="58303547-e7d6-4c4a-a56c-a353c829dbc2" providerId="ADAL" clId="{98CB01DB-0CBD-4A53-ADFD-B477293879A1}" dt="2024-03-22T08:27:36.573" v="1921"/>
        <pc:sldMkLst>
          <pc:docMk/>
          <pc:sldMk cId="154069810" sldId="277"/>
        </pc:sldMkLst>
        <pc:spChg chg="mod">
          <ac:chgData name="Muskan Rathore" userId="58303547-e7d6-4c4a-a56c-a353c829dbc2" providerId="ADAL" clId="{98CB01DB-0CBD-4A53-ADFD-B477293879A1}" dt="2024-03-10T16:26:44.251" v="1397"/>
          <ac:spMkLst>
            <pc:docMk/>
            <pc:sldMk cId="154069810" sldId="277"/>
            <ac:spMk id="2" creationId="{5B040558-A365-4CCE-92FA-5A48CD98F9C9}"/>
          </ac:spMkLst>
        </pc:spChg>
        <pc:spChg chg="mod">
          <ac:chgData name="Muskan Rathore" userId="58303547-e7d6-4c4a-a56c-a353c829dbc2" providerId="ADAL" clId="{98CB01DB-0CBD-4A53-ADFD-B477293879A1}" dt="2024-03-10T16:26:10.975" v="1383"/>
          <ac:spMkLst>
            <pc:docMk/>
            <pc:sldMk cId="154069810" sldId="277"/>
            <ac:spMk id="3" creationId="{8E22DF63-2929-AF42-C781-E9324A34A307}"/>
          </ac:spMkLst>
        </pc:spChg>
        <pc:spChg chg="add del">
          <ac:chgData name="Muskan Rathore" userId="58303547-e7d6-4c4a-a56c-a353c829dbc2" providerId="ADAL" clId="{98CB01DB-0CBD-4A53-ADFD-B477293879A1}" dt="2024-03-10T16:26:44.251" v="1397"/>
          <ac:spMkLst>
            <pc:docMk/>
            <pc:sldMk cId="154069810" sldId="277"/>
            <ac:spMk id="29" creationId="{BFDA9692-ECDC-4B59-86B2-8C90FDE1A055}"/>
          </ac:spMkLst>
        </pc:spChg>
        <pc:spChg chg="add del">
          <ac:chgData name="Muskan Rathore" userId="58303547-e7d6-4c4a-a56c-a353c829dbc2" providerId="ADAL" clId="{98CB01DB-0CBD-4A53-ADFD-B477293879A1}" dt="2024-03-10T16:26:44.251" v="1397"/>
          <ac:spMkLst>
            <pc:docMk/>
            <pc:sldMk cId="154069810" sldId="277"/>
            <ac:spMk id="31" creationId="{12C05506-42A1-49C0-9D87-081CCD9023D6}"/>
          </ac:spMkLst>
        </pc:spChg>
      </pc:sldChg>
      <pc:sldChg chg="addSp delSp modSp add mod modTransition delDesignElem">
        <pc:chgData name="Muskan Rathore" userId="58303547-e7d6-4c4a-a56c-a353c829dbc2" providerId="ADAL" clId="{98CB01DB-0CBD-4A53-ADFD-B477293879A1}" dt="2024-03-22T08:27:36.573" v="1921"/>
        <pc:sldMkLst>
          <pc:docMk/>
          <pc:sldMk cId="2156512760" sldId="278"/>
        </pc:sldMkLst>
        <pc:spChg chg="mod">
          <ac:chgData name="Muskan Rathore" userId="58303547-e7d6-4c4a-a56c-a353c829dbc2" providerId="ADAL" clId="{98CB01DB-0CBD-4A53-ADFD-B477293879A1}" dt="2024-03-10T16:26:52.224" v="1402" actId="20577"/>
          <ac:spMkLst>
            <pc:docMk/>
            <pc:sldMk cId="2156512760" sldId="278"/>
            <ac:spMk id="2" creationId="{0F87E73C-2B1A-4602-BFBE-CFE1E55D9B38}"/>
          </ac:spMkLst>
        </pc:spChg>
        <pc:spChg chg="add del">
          <ac:chgData name="Muskan Rathore" userId="58303547-e7d6-4c4a-a56c-a353c829dbc2" providerId="ADAL" clId="{98CB01DB-0CBD-4A53-ADFD-B477293879A1}" dt="2024-03-10T16:26:44.251" v="1397"/>
          <ac:spMkLst>
            <pc:docMk/>
            <pc:sldMk cId="2156512760" sldId="278"/>
            <ac:spMk id="10" creationId="{379F11E2-8BA5-4C5C-AE7C-361E5EA011FF}"/>
          </ac:spMkLst>
        </pc:spChg>
        <pc:spChg chg="add del">
          <ac:chgData name="Muskan Rathore" userId="58303547-e7d6-4c4a-a56c-a353c829dbc2" providerId="ADAL" clId="{98CB01DB-0CBD-4A53-ADFD-B477293879A1}" dt="2024-03-10T16:26:44.251" v="1397"/>
          <ac:spMkLst>
            <pc:docMk/>
            <pc:sldMk cId="2156512760" sldId="278"/>
            <ac:spMk id="12" creationId="{7C00E1DA-EC7C-40FC-95E3-11FDCD2E4291}"/>
          </ac:spMkLst>
        </pc:spChg>
        <pc:grpChg chg="add del">
          <ac:chgData name="Muskan Rathore" userId="58303547-e7d6-4c4a-a56c-a353c829dbc2" providerId="ADAL" clId="{98CB01DB-0CBD-4A53-ADFD-B477293879A1}" dt="2024-03-10T16:26:44.251" v="1397"/>
          <ac:grpSpMkLst>
            <pc:docMk/>
            <pc:sldMk cId="2156512760" sldId="278"/>
            <ac:grpSpMk id="14" creationId="{9A421166-2996-41A7-B094-AE5316F347DD}"/>
          </ac:grpSpMkLst>
        </pc:grpChg>
      </pc:sldChg>
    </pc:docChg>
  </pc:docChgLst>
  <pc:docChgLst>
    <pc:chgData name="Muskan Rathore" userId="58303547-e7d6-4c4a-a56c-a353c829dbc2" providerId="ADAL" clId="{058C649F-CB21-4E89-B893-67A2ADC21286}"/>
    <pc:docChg chg="custSel addSld delSld modSld sldOrd">
      <pc:chgData name="Muskan Rathore" userId="58303547-e7d6-4c4a-a56c-a353c829dbc2" providerId="ADAL" clId="{058C649F-CB21-4E89-B893-67A2ADC21286}" dt="2024-05-16T13:04:54.273" v="39"/>
      <pc:docMkLst>
        <pc:docMk/>
      </pc:docMkLst>
      <pc:sldChg chg="modSp mod">
        <pc:chgData name="Muskan Rathore" userId="58303547-e7d6-4c4a-a56c-a353c829dbc2" providerId="ADAL" clId="{058C649F-CB21-4E89-B893-67A2ADC21286}" dt="2024-05-15T10:17:31.123" v="16" actId="255"/>
        <pc:sldMkLst>
          <pc:docMk/>
          <pc:sldMk cId="1487700712" sldId="256"/>
        </pc:sldMkLst>
        <pc:spChg chg="mod">
          <ac:chgData name="Muskan Rathore" userId="58303547-e7d6-4c4a-a56c-a353c829dbc2" providerId="ADAL" clId="{058C649F-CB21-4E89-B893-67A2ADC21286}" dt="2024-05-15T10:17:31.123" v="16" actId="255"/>
          <ac:spMkLst>
            <pc:docMk/>
            <pc:sldMk cId="1487700712" sldId="256"/>
            <ac:spMk id="2" creationId="{C02C5318-1A1E-49D0-B2E2-A4B0FA9E8A40}"/>
          </ac:spMkLst>
        </pc:spChg>
      </pc:sldChg>
      <pc:sldChg chg="addSp delSp modSp add mod ord setBg delDesignElem">
        <pc:chgData name="Muskan Rathore" userId="58303547-e7d6-4c4a-a56c-a353c829dbc2" providerId="ADAL" clId="{058C649F-CB21-4E89-B893-67A2ADC21286}" dt="2024-05-16T13:04:54.273" v="39"/>
        <pc:sldMkLst>
          <pc:docMk/>
          <pc:sldMk cId="2346547472" sldId="283"/>
        </pc:sldMkLst>
        <pc:spChg chg="del">
          <ac:chgData name="Muskan Rathore" userId="58303547-e7d6-4c4a-a56c-a353c829dbc2" providerId="ADAL" clId="{058C649F-CB21-4E89-B893-67A2ADC21286}" dt="2024-05-16T13:03:47.062" v="24" actId="478"/>
          <ac:spMkLst>
            <pc:docMk/>
            <pc:sldMk cId="2346547472" sldId="283"/>
            <ac:spMk id="2" creationId="{5B040558-A365-4CCE-92FA-5A48CD98F9C9}"/>
          </ac:spMkLst>
        </pc:spChg>
        <pc:spChg chg="add mod">
          <ac:chgData name="Muskan Rathore" userId="58303547-e7d6-4c4a-a56c-a353c829dbc2" providerId="ADAL" clId="{058C649F-CB21-4E89-B893-67A2ADC21286}" dt="2024-05-16T13:03:42.934" v="22"/>
          <ac:spMkLst>
            <pc:docMk/>
            <pc:sldMk cId="2346547472" sldId="283"/>
            <ac:spMk id="3" creationId="{A1BE37CF-6361-73A2-A18B-77282BA19901}"/>
          </ac:spMkLst>
        </pc:spChg>
        <pc:spChg chg="add mod">
          <ac:chgData name="Muskan Rathore" userId="58303547-e7d6-4c4a-a56c-a353c829dbc2" providerId="ADAL" clId="{058C649F-CB21-4E89-B893-67A2ADC21286}" dt="2024-05-16T13:03:42.934" v="22"/>
          <ac:spMkLst>
            <pc:docMk/>
            <pc:sldMk cId="2346547472" sldId="283"/>
            <ac:spMk id="4" creationId="{A2139D0E-4250-B8FD-60A6-5A0DBEB3723D}"/>
          </ac:spMkLst>
        </pc:spChg>
        <pc:spChg chg="add mod">
          <ac:chgData name="Muskan Rathore" userId="58303547-e7d6-4c4a-a56c-a353c829dbc2" providerId="ADAL" clId="{058C649F-CB21-4E89-B893-67A2ADC21286}" dt="2024-05-16T13:03:45.639" v="23"/>
          <ac:spMkLst>
            <pc:docMk/>
            <pc:sldMk cId="2346547472" sldId="283"/>
            <ac:spMk id="6" creationId="{1A9F0E5E-E88A-2366-4D71-BD1D5AE18FC2}"/>
          </ac:spMkLst>
        </pc:spChg>
        <pc:spChg chg="add mod">
          <ac:chgData name="Muskan Rathore" userId="58303547-e7d6-4c4a-a56c-a353c829dbc2" providerId="ADAL" clId="{058C649F-CB21-4E89-B893-67A2ADC21286}" dt="2024-05-16T13:03:42.934" v="22"/>
          <ac:spMkLst>
            <pc:docMk/>
            <pc:sldMk cId="2346547472" sldId="283"/>
            <ac:spMk id="7" creationId="{6AFCC15C-536D-136D-C934-FF5A2FD09120}"/>
          </ac:spMkLst>
        </pc:spChg>
        <pc:spChg chg="add mod">
          <ac:chgData name="Muskan Rathore" userId="58303547-e7d6-4c4a-a56c-a353c829dbc2" providerId="ADAL" clId="{058C649F-CB21-4E89-B893-67A2ADC21286}" dt="2024-05-16T13:03:42.934" v="22"/>
          <ac:spMkLst>
            <pc:docMk/>
            <pc:sldMk cId="2346547472" sldId="283"/>
            <ac:spMk id="8" creationId="{1CD926FE-D3EB-8E8A-FBE1-2A3CB43FF5F8}"/>
          </ac:spMkLst>
        </pc:spChg>
        <pc:spChg chg="del">
          <ac:chgData name="Muskan Rathore" userId="58303547-e7d6-4c4a-a56c-a353c829dbc2" providerId="ADAL" clId="{058C649F-CB21-4E89-B893-67A2ADC21286}" dt="2024-05-16T13:03:47.062" v="24" actId="478"/>
          <ac:spMkLst>
            <pc:docMk/>
            <pc:sldMk cId="2346547472" sldId="283"/>
            <ac:spMk id="10" creationId="{50B7E8DC-2C02-18F2-36D9-7894D9583DD3}"/>
          </ac:spMkLst>
        </pc:spChg>
        <pc:spChg chg="add mod">
          <ac:chgData name="Muskan Rathore" userId="58303547-e7d6-4c4a-a56c-a353c829dbc2" providerId="ADAL" clId="{058C649F-CB21-4E89-B893-67A2ADC21286}" dt="2024-05-16T13:03:47.062" v="24" actId="478"/>
          <ac:spMkLst>
            <pc:docMk/>
            <pc:sldMk cId="2346547472" sldId="283"/>
            <ac:spMk id="12" creationId="{3FFC6E67-2058-ADB4-94AC-9A3256472AAC}"/>
          </ac:spMkLst>
        </pc:spChg>
        <pc:spChg chg="del">
          <ac:chgData name="Muskan Rathore" userId="58303547-e7d6-4c4a-a56c-a353c829dbc2" providerId="ADAL" clId="{058C649F-CB21-4E89-B893-67A2ADC21286}" dt="2024-05-16T13:03:47.062" v="24" actId="478"/>
          <ac:spMkLst>
            <pc:docMk/>
            <pc:sldMk cId="2346547472" sldId="283"/>
            <ac:spMk id="13" creationId="{6B3628A7-A5D6-B96D-1186-762F8FB7F1EA}"/>
          </ac:spMkLst>
        </pc:spChg>
        <pc:spChg chg="add mod">
          <ac:chgData name="Muskan Rathore" userId="58303547-e7d6-4c4a-a56c-a353c829dbc2" providerId="ADAL" clId="{058C649F-CB21-4E89-B893-67A2ADC21286}" dt="2024-05-16T13:03:48.276" v="25"/>
          <ac:spMkLst>
            <pc:docMk/>
            <pc:sldMk cId="2346547472" sldId="283"/>
            <ac:spMk id="14" creationId="{67BDD9D7-2F26-78D0-1243-02A4832EB2FA}"/>
          </ac:spMkLst>
        </pc:spChg>
        <pc:spChg chg="add mod">
          <ac:chgData name="Muskan Rathore" userId="58303547-e7d6-4c4a-a56c-a353c829dbc2" providerId="ADAL" clId="{058C649F-CB21-4E89-B893-67A2ADC21286}" dt="2024-05-16T13:03:48.276" v="25"/>
          <ac:spMkLst>
            <pc:docMk/>
            <pc:sldMk cId="2346547472" sldId="283"/>
            <ac:spMk id="15" creationId="{B568D9A6-8E15-3DD9-6544-45B4B8E3323F}"/>
          </ac:spMkLst>
        </pc:spChg>
        <pc:spChg chg="add mod">
          <ac:chgData name="Muskan Rathore" userId="58303547-e7d6-4c4a-a56c-a353c829dbc2" providerId="ADAL" clId="{058C649F-CB21-4E89-B893-67A2ADC21286}" dt="2024-05-16T13:04:39.805" v="36" actId="20577"/>
          <ac:spMkLst>
            <pc:docMk/>
            <pc:sldMk cId="2346547472" sldId="283"/>
            <ac:spMk id="16" creationId="{057E4545-97DA-DF5F-D36F-E3E0E5CB464E}"/>
          </ac:spMkLst>
        </pc:spChg>
        <pc:spChg chg="add mod">
          <ac:chgData name="Muskan Rathore" userId="58303547-e7d6-4c4a-a56c-a353c829dbc2" providerId="ADAL" clId="{058C649F-CB21-4E89-B893-67A2ADC21286}" dt="2024-05-16T13:03:48.276" v="25"/>
          <ac:spMkLst>
            <pc:docMk/>
            <pc:sldMk cId="2346547472" sldId="283"/>
            <ac:spMk id="17" creationId="{15CB9247-A50C-B368-865F-2F5144BDB8FB}"/>
          </ac:spMkLst>
        </pc:spChg>
        <pc:spChg chg="add mod">
          <ac:chgData name="Muskan Rathore" userId="58303547-e7d6-4c4a-a56c-a353c829dbc2" providerId="ADAL" clId="{058C649F-CB21-4E89-B893-67A2ADC21286}" dt="2024-05-16T13:03:48.276" v="25"/>
          <ac:spMkLst>
            <pc:docMk/>
            <pc:sldMk cId="2346547472" sldId="283"/>
            <ac:spMk id="18" creationId="{4EE222F1-059A-8BDB-60E6-C7D30AEDA255}"/>
          </ac:spMkLst>
        </pc:spChg>
        <pc:spChg chg="del">
          <ac:chgData name="Muskan Rathore" userId="58303547-e7d6-4c4a-a56c-a353c829dbc2" providerId="ADAL" clId="{058C649F-CB21-4E89-B893-67A2ADC21286}" dt="2024-05-16T11:00:36.142" v="18"/>
          <ac:spMkLst>
            <pc:docMk/>
            <pc:sldMk cId="2346547472" sldId="283"/>
            <ac:spMk id="29" creationId="{BFDA9692-ECDC-4B59-86B2-8C90FDE1A055}"/>
          </ac:spMkLst>
        </pc:spChg>
        <pc:spChg chg="del">
          <ac:chgData name="Muskan Rathore" userId="58303547-e7d6-4c4a-a56c-a353c829dbc2" providerId="ADAL" clId="{058C649F-CB21-4E89-B893-67A2ADC21286}" dt="2024-05-16T11:00:36.142" v="18"/>
          <ac:spMkLst>
            <pc:docMk/>
            <pc:sldMk cId="2346547472" sldId="283"/>
            <ac:spMk id="31" creationId="{12C05506-42A1-49C0-9D87-081CCD9023D6}"/>
          </ac:spMkLst>
        </pc:spChg>
        <pc:picChg chg="del mod">
          <ac:chgData name="Muskan Rathore" userId="58303547-e7d6-4c4a-a56c-a353c829dbc2" providerId="ADAL" clId="{058C649F-CB21-4E89-B893-67A2ADC21286}" dt="2024-05-16T13:03:47.062" v="24" actId="478"/>
          <ac:picMkLst>
            <pc:docMk/>
            <pc:sldMk cId="2346547472" sldId="283"/>
            <ac:picMk id="5" creationId="{9ADC0E28-1542-29EE-77B9-3637196AA95E}"/>
          </ac:picMkLst>
        </pc:picChg>
        <pc:picChg chg="add mod">
          <ac:chgData name="Muskan Rathore" userId="58303547-e7d6-4c4a-a56c-a353c829dbc2" providerId="ADAL" clId="{058C649F-CB21-4E89-B893-67A2ADC21286}" dt="2024-05-16T13:03:42.934" v="22"/>
          <ac:picMkLst>
            <pc:docMk/>
            <pc:sldMk cId="2346547472" sldId="283"/>
            <ac:picMk id="9" creationId="{7A7FB302-1D5C-6765-37E0-51B6C4C25C47}"/>
          </ac:picMkLst>
        </pc:picChg>
        <pc:picChg chg="add mod">
          <ac:chgData name="Muskan Rathore" userId="58303547-e7d6-4c4a-a56c-a353c829dbc2" providerId="ADAL" clId="{058C649F-CB21-4E89-B893-67A2ADC21286}" dt="2024-05-16T13:03:48.276" v="25"/>
          <ac:picMkLst>
            <pc:docMk/>
            <pc:sldMk cId="2346547472" sldId="283"/>
            <ac:picMk id="19" creationId="{1B8FCC86-C362-03A6-C86D-0CF3CFC78260}"/>
          </ac:picMkLst>
        </pc:picChg>
      </pc:sldChg>
      <pc:sldChg chg="delSp add del setBg delDesignElem">
        <pc:chgData name="Muskan Rathore" userId="58303547-e7d6-4c4a-a56c-a353c829dbc2" providerId="ADAL" clId="{058C649F-CB21-4E89-B893-67A2ADC21286}" dt="2024-05-16T13:04:46.646" v="37" actId="47"/>
        <pc:sldMkLst>
          <pc:docMk/>
          <pc:sldMk cId="3524325592" sldId="284"/>
        </pc:sldMkLst>
        <pc:spChg chg="del">
          <ac:chgData name="Muskan Rathore" userId="58303547-e7d6-4c4a-a56c-a353c829dbc2" providerId="ADAL" clId="{058C649F-CB21-4E89-B893-67A2ADC21286}" dt="2024-05-16T11:00:57.663" v="21"/>
          <ac:spMkLst>
            <pc:docMk/>
            <pc:sldMk cId="3524325592" sldId="284"/>
            <ac:spMk id="29" creationId="{BFDA9692-ECDC-4B59-86B2-8C90FDE1A055}"/>
          </ac:spMkLst>
        </pc:spChg>
        <pc:spChg chg="del">
          <ac:chgData name="Muskan Rathore" userId="58303547-e7d6-4c4a-a56c-a353c829dbc2" providerId="ADAL" clId="{058C649F-CB21-4E89-B893-67A2ADC21286}" dt="2024-05-16T11:00:57.663" v="21"/>
          <ac:spMkLst>
            <pc:docMk/>
            <pc:sldMk cId="3524325592" sldId="284"/>
            <ac:spMk id="31" creationId="{12C05506-42A1-49C0-9D87-081CCD9023D6}"/>
          </ac:spMkLst>
        </pc:spChg>
      </pc:sldChg>
    </pc:docChg>
  </pc:docChgLst>
  <pc:docChgLst>
    <pc:chgData name="Muskan Rathore" userId="58303547-e7d6-4c4a-a56c-a353c829dbc2" providerId="ADAL" clId="{40388DCB-0A38-4463-B2D0-2BDEEA794BEE}"/>
    <pc:docChg chg="undo custSel addSld delSld modSld sldOrd">
      <pc:chgData name="Muskan Rathore" userId="58303547-e7d6-4c4a-a56c-a353c829dbc2" providerId="ADAL" clId="{40388DCB-0A38-4463-B2D0-2BDEEA794BEE}" dt="2024-05-06T17:21:46.825" v="1547" actId="47"/>
      <pc:docMkLst>
        <pc:docMk/>
      </pc:docMkLst>
      <pc:sldChg chg="modSp mod">
        <pc:chgData name="Muskan Rathore" userId="58303547-e7d6-4c4a-a56c-a353c829dbc2" providerId="ADAL" clId="{40388DCB-0A38-4463-B2D0-2BDEEA794BEE}" dt="2024-04-22T10:46:17.148" v="37" actId="255"/>
        <pc:sldMkLst>
          <pc:docMk/>
          <pc:sldMk cId="1487700712" sldId="256"/>
        </pc:sldMkLst>
        <pc:spChg chg="mod">
          <ac:chgData name="Muskan Rathore" userId="58303547-e7d6-4c4a-a56c-a353c829dbc2" providerId="ADAL" clId="{40388DCB-0A38-4463-B2D0-2BDEEA794BEE}" dt="2024-04-22T10:46:17.148" v="37" actId="255"/>
          <ac:spMkLst>
            <pc:docMk/>
            <pc:sldMk cId="1487700712" sldId="256"/>
            <ac:spMk id="2" creationId="{C02C5318-1A1E-49D0-B2E2-A4B0FA9E8A40}"/>
          </ac:spMkLst>
        </pc:spChg>
      </pc:sldChg>
      <pc:sldChg chg="add del">
        <pc:chgData name="Muskan Rathore" userId="58303547-e7d6-4c4a-a56c-a353c829dbc2" providerId="ADAL" clId="{40388DCB-0A38-4463-B2D0-2BDEEA794BEE}" dt="2024-05-06T17:21:24.966" v="1540" actId="47"/>
        <pc:sldMkLst>
          <pc:docMk/>
          <pc:sldMk cId="3501347425" sldId="260"/>
        </pc:sldMkLst>
      </pc:sldChg>
      <pc:sldChg chg="delSp modSp mod modNotesTx">
        <pc:chgData name="Muskan Rathore" userId="58303547-e7d6-4c4a-a56c-a353c829dbc2" providerId="ADAL" clId="{40388DCB-0A38-4463-B2D0-2BDEEA794BEE}" dt="2024-04-22T11:28:11.888" v="803" actId="20577"/>
        <pc:sldMkLst>
          <pc:docMk/>
          <pc:sldMk cId="3920954194" sldId="264"/>
        </pc:sldMkLst>
        <pc:spChg chg="mod">
          <ac:chgData name="Muskan Rathore" userId="58303547-e7d6-4c4a-a56c-a353c829dbc2" providerId="ADAL" clId="{40388DCB-0A38-4463-B2D0-2BDEEA794BEE}" dt="2024-04-22T10:46:37.706" v="54" actId="20577"/>
          <ac:spMkLst>
            <pc:docMk/>
            <pc:sldMk cId="3920954194" sldId="264"/>
            <ac:spMk id="2" creationId="{5B040558-A365-4CCE-92FA-5A48CD98F9C9}"/>
          </ac:spMkLst>
        </pc:spChg>
        <pc:spChg chg="mod">
          <ac:chgData name="Muskan Rathore" userId="58303547-e7d6-4c4a-a56c-a353c829dbc2" providerId="ADAL" clId="{40388DCB-0A38-4463-B2D0-2BDEEA794BEE}" dt="2024-04-22T11:24:35.375" v="789" actId="20577"/>
          <ac:spMkLst>
            <pc:docMk/>
            <pc:sldMk cId="3920954194" sldId="264"/>
            <ac:spMk id="3" creationId="{8E22DF63-2929-AF42-C781-E9324A34A307}"/>
          </ac:spMkLst>
        </pc:spChg>
        <pc:picChg chg="del">
          <ac:chgData name="Muskan Rathore" userId="58303547-e7d6-4c4a-a56c-a353c829dbc2" providerId="ADAL" clId="{40388DCB-0A38-4463-B2D0-2BDEEA794BEE}" dt="2024-04-22T11:03:07.883" v="302" actId="478"/>
          <ac:picMkLst>
            <pc:docMk/>
            <pc:sldMk cId="3920954194" sldId="264"/>
            <ac:picMk id="2050" creationId="{CC4E2874-2795-9EAB-96C7-01C1E92F5F1E}"/>
          </ac:picMkLst>
        </pc:picChg>
        <pc:inkChg chg="del">
          <ac:chgData name="Muskan Rathore" userId="58303547-e7d6-4c4a-a56c-a353c829dbc2" providerId="ADAL" clId="{40388DCB-0A38-4463-B2D0-2BDEEA794BEE}" dt="2024-04-22T11:15:19.834" v="461" actId="478"/>
          <ac:inkMkLst>
            <pc:docMk/>
            <pc:sldMk cId="3920954194" sldId="264"/>
            <ac:inkMk id="9" creationId="{B6612B57-4C70-E77F-69EC-43FD2E10B8C5}"/>
          </ac:inkMkLst>
        </pc:inkChg>
      </pc:sldChg>
      <pc:sldChg chg="addSp delSp modSp mod modNotesTx">
        <pc:chgData name="Muskan Rathore" userId="58303547-e7d6-4c4a-a56c-a353c829dbc2" providerId="ADAL" clId="{40388DCB-0A38-4463-B2D0-2BDEEA794BEE}" dt="2024-04-22T15:19:07.864" v="1447" actId="20577"/>
        <pc:sldMkLst>
          <pc:docMk/>
          <pc:sldMk cId="3717802903" sldId="265"/>
        </pc:sldMkLst>
        <pc:spChg chg="mod">
          <ac:chgData name="Muskan Rathore" userId="58303547-e7d6-4c4a-a56c-a353c829dbc2" providerId="ADAL" clId="{40388DCB-0A38-4463-B2D0-2BDEEA794BEE}" dt="2024-04-22T11:18:44.787" v="694" actId="20577"/>
          <ac:spMkLst>
            <pc:docMk/>
            <pc:sldMk cId="3717802903" sldId="265"/>
            <ac:spMk id="2" creationId="{5B040558-A365-4CCE-92FA-5A48CD98F9C9}"/>
          </ac:spMkLst>
        </pc:spChg>
        <pc:spChg chg="del">
          <ac:chgData name="Muskan Rathore" userId="58303547-e7d6-4c4a-a56c-a353c829dbc2" providerId="ADAL" clId="{40388DCB-0A38-4463-B2D0-2BDEEA794BEE}" dt="2024-04-22T11:18:50.823" v="696" actId="478"/>
          <ac:spMkLst>
            <pc:docMk/>
            <pc:sldMk cId="3717802903" sldId="265"/>
            <ac:spMk id="3" creationId="{8E22DF63-2929-AF42-C781-E9324A34A307}"/>
          </ac:spMkLst>
        </pc:spChg>
        <pc:spChg chg="add del mod">
          <ac:chgData name="Muskan Rathore" userId="58303547-e7d6-4c4a-a56c-a353c829dbc2" providerId="ADAL" clId="{40388DCB-0A38-4463-B2D0-2BDEEA794BEE}" dt="2024-04-22T11:33:08.287" v="804" actId="931"/>
          <ac:spMkLst>
            <pc:docMk/>
            <pc:sldMk cId="3717802903" sldId="265"/>
            <ac:spMk id="6" creationId="{2B10CFD8-E372-F22E-81E0-23B42FE4036A}"/>
          </ac:spMkLst>
        </pc:spChg>
        <pc:picChg chg="del">
          <ac:chgData name="Muskan Rathore" userId="58303547-e7d6-4c4a-a56c-a353c829dbc2" providerId="ADAL" clId="{40388DCB-0A38-4463-B2D0-2BDEEA794BEE}" dt="2024-04-22T11:18:47.293" v="695" actId="478"/>
          <ac:picMkLst>
            <pc:docMk/>
            <pc:sldMk cId="3717802903" sldId="265"/>
            <ac:picMk id="5" creationId="{D8FEB7F7-22F9-99F2-AAA9-B57415333523}"/>
          </ac:picMkLst>
        </pc:picChg>
        <pc:picChg chg="add mod">
          <ac:chgData name="Muskan Rathore" userId="58303547-e7d6-4c4a-a56c-a353c829dbc2" providerId="ADAL" clId="{40388DCB-0A38-4463-B2D0-2BDEEA794BEE}" dt="2024-04-22T11:33:32.911" v="815" actId="14100"/>
          <ac:picMkLst>
            <pc:docMk/>
            <pc:sldMk cId="3717802903" sldId="265"/>
            <ac:picMk id="8" creationId="{21C8FE04-4EE5-93AA-B9A0-584336EF7B7D}"/>
          </ac:picMkLst>
        </pc:picChg>
        <pc:picChg chg="add mod">
          <ac:chgData name="Muskan Rathore" userId="58303547-e7d6-4c4a-a56c-a353c829dbc2" providerId="ADAL" clId="{40388DCB-0A38-4463-B2D0-2BDEEA794BEE}" dt="2024-04-22T11:33:41.171" v="818" actId="1076"/>
          <ac:picMkLst>
            <pc:docMk/>
            <pc:sldMk cId="3717802903" sldId="265"/>
            <ac:picMk id="11" creationId="{0773099C-8854-68F3-BF80-A5FC9B27CB7C}"/>
          </ac:picMkLst>
        </pc:picChg>
      </pc:sldChg>
      <pc:sldChg chg="addSp delSp modSp mod modNotesTx">
        <pc:chgData name="Muskan Rathore" userId="58303547-e7d6-4c4a-a56c-a353c829dbc2" providerId="ADAL" clId="{40388DCB-0A38-4463-B2D0-2BDEEA794BEE}" dt="2024-04-22T15:16:31.380" v="1141" actId="20577"/>
        <pc:sldMkLst>
          <pc:docMk/>
          <pc:sldMk cId="1426993810" sldId="266"/>
        </pc:sldMkLst>
        <pc:spChg chg="mod">
          <ac:chgData name="Muskan Rathore" userId="58303547-e7d6-4c4a-a56c-a353c829dbc2" providerId="ADAL" clId="{40388DCB-0A38-4463-B2D0-2BDEEA794BEE}" dt="2024-04-22T15:01:58.880" v="1035" actId="20577"/>
          <ac:spMkLst>
            <pc:docMk/>
            <pc:sldMk cId="1426993810" sldId="266"/>
            <ac:spMk id="2" creationId="{5B040558-A365-4CCE-92FA-5A48CD98F9C9}"/>
          </ac:spMkLst>
        </pc:spChg>
        <pc:spChg chg="del">
          <ac:chgData name="Muskan Rathore" userId="58303547-e7d6-4c4a-a56c-a353c829dbc2" providerId="ADAL" clId="{40388DCB-0A38-4463-B2D0-2BDEEA794BEE}" dt="2024-04-22T15:13:38.763" v="1038" actId="478"/>
          <ac:spMkLst>
            <pc:docMk/>
            <pc:sldMk cId="1426993810" sldId="266"/>
            <ac:spMk id="3" creationId="{8E22DF63-2929-AF42-C781-E9324A34A307}"/>
          </ac:spMkLst>
        </pc:spChg>
        <pc:spChg chg="del">
          <ac:chgData name="Muskan Rathore" userId="58303547-e7d6-4c4a-a56c-a353c829dbc2" providerId="ADAL" clId="{40388DCB-0A38-4463-B2D0-2BDEEA794BEE}" dt="2024-04-22T15:13:34.657" v="1037" actId="478"/>
          <ac:spMkLst>
            <pc:docMk/>
            <pc:sldMk cId="1426993810" sldId="266"/>
            <ac:spMk id="7" creationId="{49F5B431-6E98-69EB-72EE-74439FD1080B}"/>
          </ac:spMkLst>
        </pc:spChg>
        <pc:spChg chg="add del mod">
          <ac:chgData name="Muskan Rathore" userId="58303547-e7d6-4c4a-a56c-a353c829dbc2" providerId="ADAL" clId="{40388DCB-0A38-4463-B2D0-2BDEEA794BEE}" dt="2024-04-22T15:14:02.136" v="1040" actId="931"/>
          <ac:spMkLst>
            <pc:docMk/>
            <pc:sldMk cId="1426993810" sldId="266"/>
            <ac:spMk id="8" creationId="{C98F5E4B-AF9C-75D2-BC84-DC8B6FDAB5FB}"/>
          </ac:spMkLst>
        </pc:spChg>
        <pc:picChg chg="del">
          <ac:chgData name="Muskan Rathore" userId="58303547-e7d6-4c4a-a56c-a353c829dbc2" providerId="ADAL" clId="{40388DCB-0A38-4463-B2D0-2BDEEA794BEE}" dt="2024-04-22T15:13:31.896" v="1036" actId="478"/>
          <ac:picMkLst>
            <pc:docMk/>
            <pc:sldMk cId="1426993810" sldId="266"/>
            <ac:picMk id="5" creationId="{D8FEB7F7-22F9-99F2-AAA9-B57415333523}"/>
          </ac:picMkLst>
        </pc:picChg>
        <pc:picChg chg="add mod modCrop">
          <ac:chgData name="Muskan Rathore" userId="58303547-e7d6-4c4a-a56c-a353c829dbc2" providerId="ADAL" clId="{40388DCB-0A38-4463-B2D0-2BDEEA794BEE}" dt="2024-04-22T15:14:21.831" v="1046" actId="14100"/>
          <ac:picMkLst>
            <pc:docMk/>
            <pc:sldMk cId="1426993810" sldId="266"/>
            <ac:picMk id="11" creationId="{8D29E269-8DE6-6335-DD67-C3A9DEF6E2BA}"/>
          </ac:picMkLst>
        </pc:picChg>
        <pc:cxnChg chg="del">
          <ac:chgData name="Muskan Rathore" userId="58303547-e7d6-4c4a-a56c-a353c829dbc2" providerId="ADAL" clId="{40388DCB-0A38-4463-B2D0-2BDEEA794BEE}" dt="2024-04-22T15:13:41.675" v="1039" actId="478"/>
          <ac:cxnSpMkLst>
            <pc:docMk/>
            <pc:sldMk cId="1426993810" sldId="266"/>
            <ac:cxnSpMk id="6" creationId="{C7C5EBF7-235F-86E1-6524-196629F1FDB6}"/>
          </ac:cxnSpMkLst>
        </pc:cxnChg>
      </pc:sldChg>
      <pc:sldChg chg="del">
        <pc:chgData name="Muskan Rathore" userId="58303547-e7d6-4c4a-a56c-a353c829dbc2" providerId="ADAL" clId="{40388DCB-0A38-4463-B2D0-2BDEEA794BEE}" dt="2024-05-06T17:20:58.065" v="1525" actId="47"/>
        <pc:sldMkLst>
          <pc:docMk/>
          <pc:sldMk cId="3678989615" sldId="268"/>
        </pc:sldMkLst>
      </pc:sldChg>
      <pc:sldChg chg="del">
        <pc:chgData name="Muskan Rathore" userId="58303547-e7d6-4c4a-a56c-a353c829dbc2" providerId="ADAL" clId="{40388DCB-0A38-4463-B2D0-2BDEEA794BEE}" dt="2024-05-06T17:21:34.825" v="1542" actId="47"/>
        <pc:sldMkLst>
          <pc:docMk/>
          <pc:sldMk cId="1928047147" sldId="270"/>
        </pc:sldMkLst>
      </pc:sldChg>
      <pc:sldChg chg="del">
        <pc:chgData name="Muskan Rathore" userId="58303547-e7d6-4c4a-a56c-a353c829dbc2" providerId="ADAL" clId="{40388DCB-0A38-4463-B2D0-2BDEEA794BEE}" dt="2024-05-06T17:21:46.825" v="1547" actId="47"/>
        <pc:sldMkLst>
          <pc:docMk/>
          <pc:sldMk cId="3112314932" sldId="271"/>
        </pc:sldMkLst>
      </pc:sldChg>
      <pc:sldChg chg="add del">
        <pc:chgData name="Muskan Rathore" userId="58303547-e7d6-4c4a-a56c-a353c829dbc2" providerId="ADAL" clId="{40388DCB-0A38-4463-B2D0-2BDEEA794BEE}" dt="2024-05-06T17:21:44.973" v="1546" actId="47"/>
        <pc:sldMkLst>
          <pc:docMk/>
          <pc:sldMk cId="3407897326" sldId="272"/>
        </pc:sldMkLst>
      </pc:sldChg>
      <pc:sldChg chg="add del">
        <pc:chgData name="Muskan Rathore" userId="58303547-e7d6-4c4a-a56c-a353c829dbc2" providerId="ADAL" clId="{40388DCB-0A38-4463-B2D0-2BDEEA794BEE}" dt="2024-05-06T17:21:43.498" v="1545" actId="47"/>
        <pc:sldMkLst>
          <pc:docMk/>
          <pc:sldMk cId="349195612" sldId="273"/>
        </pc:sldMkLst>
      </pc:sldChg>
      <pc:sldChg chg="add del">
        <pc:chgData name="Muskan Rathore" userId="58303547-e7d6-4c4a-a56c-a353c829dbc2" providerId="ADAL" clId="{40388DCB-0A38-4463-B2D0-2BDEEA794BEE}" dt="2024-05-06T17:21:41.956" v="1544" actId="47"/>
        <pc:sldMkLst>
          <pc:docMk/>
          <pc:sldMk cId="4158916811" sldId="274"/>
        </pc:sldMkLst>
      </pc:sldChg>
      <pc:sldChg chg="add del">
        <pc:chgData name="Muskan Rathore" userId="58303547-e7d6-4c4a-a56c-a353c829dbc2" providerId="ADAL" clId="{40388DCB-0A38-4463-B2D0-2BDEEA794BEE}" dt="2024-05-06T17:21:39.721" v="1543" actId="47"/>
        <pc:sldMkLst>
          <pc:docMk/>
          <pc:sldMk cId="2012699564" sldId="275"/>
        </pc:sldMkLst>
      </pc:sldChg>
      <pc:sldChg chg="add del">
        <pc:chgData name="Muskan Rathore" userId="58303547-e7d6-4c4a-a56c-a353c829dbc2" providerId="ADAL" clId="{40388DCB-0A38-4463-B2D0-2BDEEA794BEE}" dt="2024-05-06T17:21:29.186" v="1541" actId="47"/>
        <pc:sldMkLst>
          <pc:docMk/>
          <pc:sldMk cId="1575373729" sldId="276"/>
        </pc:sldMkLst>
      </pc:sldChg>
      <pc:sldChg chg="del">
        <pc:chgData name="Muskan Rathore" userId="58303547-e7d6-4c4a-a56c-a353c829dbc2" providerId="ADAL" clId="{40388DCB-0A38-4463-B2D0-2BDEEA794BEE}" dt="2024-05-06T17:21:03.484" v="1526" actId="47"/>
        <pc:sldMkLst>
          <pc:docMk/>
          <pc:sldMk cId="154069810" sldId="277"/>
        </pc:sldMkLst>
      </pc:sldChg>
      <pc:sldChg chg="add del">
        <pc:chgData name="Muskan Rathore" userId="58303547-e7d6-4c4a-a56c-a353c829dbc2" providerId="ADAL" clId="{40388DCB-0A38-4463-B2D0-2BDEEA794BEE}" dt="2024-05-06T17:21:23.031" v="1539" actId="47"/>
        <pc:sldMkLst>
          <pc:docMk/>
          <pc:sldMk cId="2156512760" sldId="278"/>
        </pc:sldMkLst>
      </pc:sldChg>
      <pc:sldChg chg="addSp delSp modSp add mod modNotesTx">
        <pc:chgData name="Muskan Rathore" userId="58303547-e7d6-4c4a-a56c-a353c829dbc2" providerId="ADAL" clId="{40388DCB-0A38-4463-B2D0-2BDEEA794BEE}" dt="2024-04-22T15:18:13.250" v="1328" actId="20577"/>
        <pc:sldMkLst>
          <pc:docMk/>
          <pc:sldMk cId="1429820059" sldId="279"/>
        </pc:sldMkLst>
        <pc:spChg chg="mod">
          <ac:chgData name="Muskan Rathore" userId="58303547-e7d6-4c4a-a56c-a353c829dbc2" providerId="ADAL" clId="{40388DCB-0A38-4463-B2D0-2BDEEA794BEE}" dt="2024-04-22T15:18:13.250" v="1328" actId="20577"/>
          <ac:spMkLst>
            <pc:docMk/>
            <pc:sldMk cId="1429820059" sldId="279"/>
            <ac:spMk id="2" creationId="{5B040558-A365-4CCE-92FA-5A48CD98F9C9}"/>
          </ac:spMkLst>
        </pc:spChg>
        <pc:spChg chg="add del mod">
          <ac:chgData name="Muskan Rathore" userId="58303547-e7d6-4c4a-a56c-a353c829dbc2" providerId="ADAL" clId="{40388DCB-0A38-4463-B2D0-2BDEEA794BEE}" dt="2024-04-22T15:14:48.176" v="1049" actId="931"/>
          <ac:spMkLst>
            <pc:docMk/>
            <pc:sldMk cId="1429820059" sldId="279"/>
            <ac:spMk id="4" creationId="{07CC8FC0-88FD-3B0F-2071-D7768B5309D6}"/>
          </ac:spMkLst>
        </pc:spChg>
        <pc:picChg chg="add mod modCrop">
          <ac:chgData name="Muskan Rathore" userId="58303547-e7d6-4c4a-a56c-a353c829dbc2" providerId="ADAL" clId="{40388DCB-0A38-4463-B2D0-2BDEEA794BEE}" dt="2024-04-22T15:15:10.359" v="1057" actId="14100"/>
          <ac:picMkLst>
            <pc:docMk/>
            <pc:sldMk cId="1429820059" sldId="279"/>
            <ac:picMk id="6" creationId="{BA1A1F68-522C-8736-1DF9-1C989FF3CC21}"/>
          </ac:picMkLst>
        </pc:picChg>
        <pc:picChg chg="del">
          <ac:chgData name="Muskan Rathore" userId="58303547-e7d6-4c4a-a56c-a353c829dbc2" providerId="ADAL" clId="{40388DCB-0A38-4463-B2D0-2BDEEA794BEE}" dt="2024-04-22T15:14:33.429" v="1048" actId="478"/>
          <ac:picMkLst>
            <pc:docMk/>
            <pc:sldMk cId="1429820059" sldId="279"/>
            <ac:picMk id="11" creationId="{8D29E269-8DE6-6335-DD67-C3A9DEF6E2BA}"/>
          </ac:picMkLst>
        </pc:picChg>
      </pc:sldChg>
      <pc:sldChg chg="addSp delSp modSp add mod ord modNotesTx">
        <pc:chgData name="Muskan Rathore" userId="58303547-e7d6-4c4a-a56c-a353c829dbc2" providerId="ADAL" clId="{40388DCB-0A38-4463-B2D0-2BDEEA794BEE}" dt="2024-04-22T15:18:55.070" v="1423" actId="20577"/>
        <pc:sldMkLst>
          <pc:docMk/>
          <pc:sldMk cId="2809487669" sldId="280"/>
        </pc:sldMkLst>
        <pc:spChg chg="mod">
          <ac:chgData name="Muskan Rathore" userId="58303547-e7d6-4c4a-a56c-a353c829dbc2" providerId="ADAL" clId="{40388DCB-0A38-4463-B2D0-2BDEEA794BEE}" dt="2024-04-22T15:18:45.812" v="1420" actId="20577"/>
          <ac:spMkLst>
            <pc:docMk/>
            <pc:sldMk cId="2809487669" sldId="280"/>
            <ac:spMk id="2" creationId="{5B040558-A365-4CCE-92FA-5A48CD98F9C9}"/>
          </ac:spMkLst>
        </pc:spChg>
        <pc:spChg chg="add del mod">
          <ac:chgData name="Muskan Rathore" userId="58303547-e7d6-4c4a-a56c-a353c829dbc2" providerId="ADAL" clId="{40388DCB-0A38-4463-B2D0-2BDEEA794BEE}" dt="2024-04-22T15:15:42.251" v="1060" actId="931"/>
          <ac:spMkLst>
            <pc:docMk/>
            <pc:sldMk cId="2809487669" sldId="280"/>
            <ac:spMk id="4" creationId="{194D8E99-6B1A-737D-4C92-AEDBFFC5167D}"/>
          </ac:spMkLst>
        </pc:spChg>
        <pc:picChg chg="del">
          <ac:chgData name="Muskan Rathore" userId="58303547-e7d6-4c4a-a56c-a353c829dbc2" providerId="ADAL" clId="{40388DCB-0A38-4463-B2D0-2BDEEA794BEE}" dt="2024-04-22T15:15:22.233" v="1059" actId="478"/>
          <ac:picMkLst>
            <pc:docMk/>
            <pc:sldMk cId="2809487669" sldId="280"/>
            <ac:picMk id="6" creationId="{BA1A1F68-522C-8736-1DF9-1C989FF3CC21}"/>
          </ac:picMkLst>
        </pc:picChg>
        <pc:picChg chg="add mod modCrop">
          <ac:chgData name="Muskan Rathore" userId="58303547-e7d6-4c4a-a56c-a353c829dbc2" providerId="ADAL" clId="{40388DCB-0A38-4463-B2D0-2BDEEA794BEE}" dt="2024-04-22T15:16:03.002" v="1067" actId="14100"/>
          <ac:picMkLst>
            <pc:docMk/>
            <pc:sldMk cId="2809487669" sldId="280"/>
            <ac:picMk id="7" creationId="{36C25B44-CBC1-E319-C6A3-D790122A4BA9}"/>
          </ac:picMkLst>
        </pc:picChg>
      </pc:sldChg>
      <pc:sldChg chg="addSp delSp modSp add mod">
        <pc:chgData name="Muskan Rathore" userId="58303547-e7d6-4c4a-a56c-a353c829dbc2" providerId="ADAL" clId="{40388DCB-0A38-4463-B2D0-2BDEEA794BEE}" dt="2024-04-22T15:18:22.410" v="1347" actId="20577"/>
        <pc:sldMkLst>
          <pc:docMk/>
          <pc:sldMk cId="2800942634" sldId="281"/>
        </pc:sldMkLst>
        <pc:spChg chg="mod">
          <ac:chgData name="Muskan Rathore" userId="58303547-e7d6-4c4a-a56c-a353c829dbc2" providerId="ADAL" clId="{40388DCB-0A38-4463-B2D0-2BDEEA794BEE}" dt="2024-04-22T15:18:22.410" v="1347" actId="20577"/>
          <ac:spMkLst>
            <pc:docMk/>
            <pc:sldMk cId="2800942634" sldId="281"/>
            <ac:spMk id="2" creationId="{5B040558-A365-4CCE-92FA-5A48CD98F9C9}"/>
          </ac:spMkLst>
        </pc:spChg>
        <pc:spChg chg="add del mod">
          <ac:chgData name="Muskan Rathore" userId="58303547-e7d6-4c4a-a56c-a353c829dbc2" providerId="ADAL" clId="{40388DCB-0A38-4463-B2D0-2BDEEA794BEE}" dt="2024-04-22T15:16:57.838" v="1144" actId="931"/>
          <ac:spMkLst>
            <pc:docMk/>
            <pc:sldMk cId="2800942634" sldId="281"/>
            <ac:spMk id="4" creationId="{FACE67B1-6E7C-9BFC-E3D9-8ED1CB49E3A1}"/>
          </ac:spMkLst>
        </pc:spChg>
        <pc:picChg chg="del">
          <ac:chgData name="Muskan Rathore" userId="58303547-e7d6-4c4a-a56c-a353c829dbc2" providerId="ADAL" clId="{40388DCB-0A38-4463-B2D0-2BDEEA794BEE}" dt="2024-04-22T15:16:44.575" v="1143" actId="478"/>
          <ac:picMkLst>
            <pc:docMk/>
            <pc:sldMk cId="2800942634" sldId="281"/>
            <ac:picMk id="6" creationId="{BA1A1F68-522C-8736-1DF9-1C989FF3CC21}"/>
          </ac:picMkLst>
        </pc:picChg>
        <pc:picChg chg="add mod modCrop">
          <ac:chgData name="Muskan Rathore" userId="58303547-e7d6-4c4a-a56c-a353c829dbc2" providerId="ADAL" clId="{40388DCB-0A38-4463-B2D0-2BDEEA794BEE}" dt="2024-04-22T15:17:13.127" v="1150" actId="1076"/>
          <ac:picMkLst>
            <pc:docMk/>
            <pc:sldMk cId="2800942634" sldId="281"/>
            <ac:picMk id="7" creationId="{43F52DC9-E89D-F01B-A323-67E48D13B2E4}"/>
          </ac:picMkLst>
        </pc:picChg>
      </pc:sldChg>
      <pc:sldChg chg="addSp delSp modSp add mod modNotesTx">
        <pc:chgData name="Muskan Rathore" userId="58303547-e7d6-4c4a-a56c-a353c829dbc2" providerId="ADAL" clId="{40388DCB-0A38-4463-B2D0-2BDEEA794BEE}" dt="2024-04-22T15:20:15.579" v="1524" actId="20577"/>
        <pc:sldMkLst>
          <pc:docMk/>
          <pc:sldMk cId="3856676157" sldId="282"/>
        </pc:sldMkLst>
        <pc:spChg chg="mod">
          <ac:chgData name="Muskan Rathore" userId="58303547-e7d6-4c4a-a56c-a353c829dbc2" providerId="ADAL" clId="{40388DCB-0A38-4463-B2D0-2BDEEA794BEE}" dt="2024-04-22T15:20:01.273" v="1488" actId="20577"/>
          <ac:spMkLst>
            <pc:docMk/>
            <pc:sldMk cId="3856676157" sldId="282"/>
            <ac:spMk id="2" creationId="{5B040558-A365-4CCE-92FA-5A48CD98F9C9}"/>
          </ac:spMkLst>
        </pc:spChg>
        <pc:spChg chg="add del mod">
          <ac:chgData name="Muskan Rathore" userId="58303547-e7d6-4c4a-a56c-a353c829dbc2" providerId="ADAL" clId="{40388DCB-0A38-4463-B2D0-2BDEEA794BEE}" dt="2024-04-22T15:19:42.990" v="1450" actId="931"/>
          <ac:spMkLst>
            <pc:docMk/>
            <pc:sldMk cId="3856676157" sldId="282"/>
            <ac:spMk id="4" creationId="{E82C9C8A-B75B-AF73-3B60-9E74A6D2C653}"/>
          </ac:spMkLst>
        </pc:spChg>
        <pc:picChg chg="add mod">
          <ac:chgData name="Muskan Rathore" userId="58303547-e7d6-4c4a-a56c-a353c829dbc2" providerId="ADAL" clId="{40388DCB-0A38-4463-B2D0-2BDEEA794BEE}" dt="2024-04-22T15:19:49.768" v="1456" actId="1076"/>
          <ac:picMkLst>
            <pc:docMk/>
            <pc:sldMk cId="3856676157" sldId="282"/>
            <ac:picMk id="6" creationId="{5BD66534-389E-A7EB-B12E-1E6BFD6A34FA}"/>
          </ac:picMkLst>
        </pc:picChg>
        <pc:picChg chg="del">
          <ac:chgData name="Muskan Rathore" userId="58303547-e7d6-4c4a-a56c-a353c829dbc2" providerId="ADAL" clId="{40388DCB-0A38-4463-B2D0-2BDEEA794BEE}" dt="2024-04-22T15:19:19.932" v="1449" actId="478"/>
          <ac:picMkLst>
            <pc:docMk/>
            <pc:sldMk cId="3856676157" sldId="282"/>
            <ac:picMk id="7" creationId="{43F52DC9-E89D-F01B-A323-67E48D13B2E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5/16/2024</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5/16/2024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techtarget.com/whatis/definition/algorithm"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www.techtarget.com/searchenterpriseai/definition/generative-adversarial-network-GAN" TargetMode="External"/><Relationship Id="rId4" Type="http://schemas.openxmlformats.org/officeDocument/2006/relationships/hyperlink" Target="https://www.techtarget.com/searchcustomerexperience/feature/AI-chatbots-dont-need-to-be-sentient-they-just-need-to-work"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working as a data and applied scientist at Microsoft since 2 years. Before that I did my post grad in CSE from IIT Kanpur in 2022. At Microsoft, I am currently working on building ASR models for Indian Local Languages. These ASR models are used in MS products such as Bing, Jio, MG </a:t>
            </a:r>
            <a:r>
              <a:rPr lang="en-US" dirty="0" err="1"/>
              <a:t>etc</a:t>
            </a:r>
            <a:endParaRPr lang="en-US" dirty="0"/>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1643918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Human children, interacting with the world and various forms of feedback, acquire language with exceptional sample efficiency and compute efficiency (brains are efficient computing machines!) With all the (impressive!) advances in NLP in the last decades, we are still nowhere close to developing learning machines that have a fraction of acquisition ability of children. One fundamental (and still quite open) problem in building NLP machines is the question of representation; how should we represent language in a computer such that the computer can robustly process and/or generate it? Much of this course will be dedicated to this question of representation, and the rest of this note will talk about a basic sub-question: how do we represent words? Before that, though, let’s briefly discuss some of the applications </a:t>
            </a:r>
            <a:r>
              <a:rPr lang="en-US" dirty="0"/>
              <a:t>:</a:t>
            </a:r>
            <a:endParaRPr lang="en-GB"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3895174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Converting text in one language to another. Or one form to another</a:t>
            </a:r>
          </a:p>
          <a:p>
            <a:r>
              <a:rPr lang="en-US" dirty="0"/>
              <a:t>I wanted to check news in China. Saw this post checked headlines in Google’s translate Chinese to English and got the meaning of the headline</a:t>
            </a:r>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2901857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230595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Identifies keywords and based on that tries to look for the keyword answer</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2587175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Chat GPT is nothing but collection of all NLP applications trained on a huge dataset and is being trained regularly</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1760422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see that this line separates images of cats and dogs. ML model essentially tries to learn this line so that </a:t>
            </a:r>
            <a:r>
              <a:rPr lang="en-GB" dirty="0" err="1"/>
              <a:t>whenevr</a:t>
            </a:r>
            <a:r>
              <a:rPr lang="en-GB" dirty="0"/>
              <a:t> an input image comes, if image is on left of this classifier line will be classified as cat, else dog.</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3450118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Audio -&gt; phonetics-&gt;word-</a:t>
            </a:r>
            <a:r>
              <a:rPr lang="en-GB"/>
              <a:t>&gt;sentence</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3037007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666666"/>
                </a:solidFill>
                <a:effectLst/>
                <a:highlight>
                  <a:srgbClr val="FFFFFF"/>
                </a:highlight>
                <a:latin typeface="Arial" panose="020B0604020202020204" pitchFamily="34" charset="0"/>
              </a:rPr>
              <a:t>The first generation of chatbots began in 1966 with Joseph </a:t>
            </a:r>
            <a:r>
              <a:rPr lang="en-GB" b="0" i="0" dirty="0" err="1">
                <a:solidFill>
                  <a:srgbClr val="666666"/>
                </a:solidFill>
                <a:effectLst/>
                <a:highlight>
                  <a:srgbClr val="FFFFFF"/>
                </a:highlight>
                <a:latin typeface="Arial" panose="020B0604020202020204" pitchFamily="34" charset="0"/>
              </a:rPr>
              <a:t>Weizenbaum's</a:t>
            </a:r>
            <a:r>
              <a:rPr lang="en-GB" b="0" i="0" dirty="0">
                <a:solidFill>
                  <a:srgbClr val="666666"/>
                </a:solidFill>
                <a:effectLst/>
                <a:highlight>
                  <a:srgbClr val="FFFFFF"/>
                </a:highlight>
                <a:latin typeface="Arial" panose="020B0604020202020204" pitchFamily="34" charset="0"/>
              </a:rPr>
              <a:t> ELIZA. These basic or rule-based chatbots use </a:t>
            </a:r>
            <a:r>
              <a:rPr lang="en-GB" b="0" i="0" u="sng" dirty="0">
                <a:solidFill>
                  <a:srgbClr val="008080"/>
                </a:solidFill>
                <a:effectLst/>
                <a:highlight>
                  <a:srgbClr val="FFFFFF"/>
                </a:highlight>
                <a:latin typeface="Arial" panose="020B0604020202020204" pitchFamily="34" charset="0"/>
                <a:hlinkClick r:id="rId3"/>
              </a:rPr>
              <a:t>algorithms</a:t>
            </a:r>
            <a:r>
              <a:rPr lang="en-GB" b="0" i="0" dirty="0">
                <a:solidFill>
                  <a:srgbClr val="666666"/>
                </a:solidFill>
                <a:effectLst/>
                <a:highlight>
                  <a:srgbClr val="FFFFFF"/>
                </a:highlight>
                <a:latin typeface="Arial" panose="020B0604020202020204" pitchFamily="34" charset="0"/>
              </a:rPr>
              <a:t> to detect keywords in user inquiries and offer predetermined responses based on them. Because these chatbots lack advanced natural language processing (NLP) capabilities, human language often confuses them.</a:t>
            </a:r>
            <a:br>
              <a:rPr lang="en-GB" b="0" i="0" dirty="0">
                <a:solidFill>
                  <a:srgbClr val="666666"/>
                </a:solidFill>
                <a:effectLst/>
                <a:highlight>
                  <a:srgbClr val="FFFFFF"/>
                </a:highlight>
                <a:latin typeface="Arial" panose="020B0604020202020204" pitchFamily="34" charset="0"/>
              </a:rPr>
            </a:br>
            <a:r>
              <a:rPr lang="en-GB" b="0" i="0" dirty="0">
                <a:solidFill>
                  <a:srgbClr val="666666"/>
                </a:solidFill>
                <a:effectLst/>
                <a:highlight>
                  <a:srgbClr val="FFFFFF"/>
                </a:highlight>
                <a:latin typeface="Arial" panose="020B0604020202020204" pitchFamily="34" charset="0"/>
              </a:rPr>
              <a:t>If you can see in the image Eliza is just a therapist who makes you feel like it’s a real person but actually its just predetermined responses depending on the prompt by you. It’s just an illusion that real person is talking.</a:t>
            </a:r>
          </a:p>
          <a:p>
            <a:pPr algn="l"/>
            <a:r>
              <a:rPr lang="en-GB" b="0" i="0" dirty="0">
                <a:solidFill>
                  <a:srgbClr val="666666"/>
                </a:solidFill>
                <a:effectLst/>
                <a:highlight>
                  <a:srgbClr val="FFFFFF"/>
                </a:highlight>
                <a:latin typeface="Arial" panose="020B0604020202020204" pitchFamily="34" charset="0"/>
              </a:rPr>
              <a:t>Many </a:t>
            </a:r>
            <a:r>
              <a:rPr lang="en-GB" b="0" i="0" u="sng" dirty="0">
                <a:solidFill>
                  <a:srgbClr val="008080"/>
                </a:solidFill>
                <a:effectLst/>
                <a:highlight>
                  <a:srgbClr val="FFFFFF"/>
                </a:highlight>
                <a:latin typeface="Arial" panose="020B0604020202020204" pitchFamily="34" charset="0"/>
                <a:hlinkClick r:id="rId4"/>
              </a:rPr>
              <a:t>contact </a:t>
            </a:r>
            <a:r>
              <a:rPr lang="en-GB" b="0" i="0" u="sng" dirty="0" err="1">
                <a:solidFill>
                  <a:srgbClr val="008080"/>
                </a:solidFill>
                <a:effectLst/>
                <a:highlight>
                  <a:srgbClr val="FFFFFF"/>
                </a:highlight>
                <a:latin typeface="Arial" panose="020B0604020202020204" pitchFamily="34" charset="0"/>
                <a:hlinkClick r:id="rId4"/>
              </a:rPr>
              <a:t>centers</a:t>
            </a:r>
            <a:r>
              <a:rPr lang="en-GB" b="0" i="0" u="sng" dirty="0">
                <a:solidFill>
                  <a:srgbClr val="008080"/>
                </a:solidFill>
                <a:effectLst/>
                <a:highlight>
                  <a:srgbClr val="FFFFFF"/>
                </a:highlight>
                <a:latin typeface="Arial" panose="020B0604020202020204" pitchFamily="34" charset="0"/>
                <a:hlinkClick r:id="rId4"/>
              </a:rPr>
              <a:t> use these chatbots</a:t>
            </a:r>
            <a:r>
              <a:rPr lang="en-GB" b="0" i="0" dirty="0">
                <a:solidFill>
                  <a:srgbClr val="666666"/>
                </a:solidFill>
                <a:effectLst/>
                <a:highlight>
                  <a:srgbClr val="FFFFFF"/>
                </a:highlight>
                <a:latin typeface="Arial" panose="020B0604020202020204" pitchFamily="34" charset="0"/>
              </a:rPr>
              <a:t> to help customers find answers to frequently asked questions. To avoid confusion, this technology can offer scripted input buttons to help guide users' inquiries. For example, a customer service bot might offer customers predefined options to select from, such as "Change password," "Order status" and "Store hours." The chatbot then provides scripted responses based on users' selections. </a:t>
            </a:r>
          </a:p>
          <a:p>
            <a:pPr algn="l"/>
            <a:endParaRPr lang="en-GB" b="0" i="0" dirty="0">
              <a:solidFill>
                <a:srgbClr val="666666"/>
              </a:solidFill>
              <a:effectLst/>
              <a:highlight>
                <a:srgbClr val="FFFFFF"/>
              </a:highlight>
              <a:latin typeface="Arial" panose="020B0604020202020204" pitchFamily="34" charset="0"/>
            </a:endParaRPr>
          </a:p>
          <a:p>
            <a:pPr algn="l"/>
            <a:r>
              <a:rPr lang="en-GB" b="0" i="0" dirty="0">
                <a:solidFill>
                  <a:srgbClr val="666666"/>
                </a:solidFill>
                <a:effectLst/>
                <a:highlight>
                  <a:srgbClr val="FFFFFF"/>
                </a:highlight>
                <a:latin typeface="Arial" panose="020B0604020202020204" pitchFamily="34" charset="0"/>
              </a:rPr>
              <a:t>But it was not until 2014, with the introduction of </a:t>
            </a:r>
            <a:r>
              <a:rPr lang="en-GB" b="0" i="0" u="sng" dirty="0">
                <a:solidFill>
                  <a:srgbClr val="007CAD"/>
                </a:solidFill>
                <a:effectLst/>
                <a:highlight>
                  <a:srgbClr val="FFFFFF"/>
                </a:highlight>
                <a:latin typeface="Arial" panose="020B0604020202020204" pitchFamily="34" charset="0"/>
                <a:hlinkClick r:id="rId5"/>
              </a:rPr>
              <a:t>generative adversarial networks</a:t>
            </a:r>
            <a:r>
              <a:rPr lang="en-GB" b="0" i="0" dirty="0">
                <a:solidFill>
                  <a:srgbClr val="666666"/>
                </a:solidFill>
                <a:effectLst/>
                <a:highlight>
                  <a:srgbClr val="FFFFFF"/>
                </a:highlight>
                <a:latin typeface="Arial" panose="020B0604020202020204" pitchFamily="34" charset="0"/>
              </a:rPr>
              <a:t>, or GANs -- a type of machine learning algorithm -- that generative AI could create convincingly authentic images, videos and audio of real people.</a:t>
            </a:r>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1760422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5/16/2024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5/16/2024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5/16/2024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5/16/2024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5/16/2024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5/16/2024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3200" dirty="0">
                <a:solidFill>
                  <a:schemeClr val="bg1"/>
                </a:solidFill>
              </a:rPr>
              <a:t>Masterclass - Natural language processing(NLP)</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endParaRPr lang="en-US" dirty="0">
              <a:solidFill>
                <a:srgbClr val="7CEBFF"/>
              </a:solidFill>
            </a:endParaRPr>
          </a:p>
        </p:txBody>
      </p:sp>
      <p:sp>
        <p:nvSpPr>
          <p:cNvPr id="5" name="Rectangle: Rounded Corners 4">
            <a:extLst>
              <a:ext uri="{FF2B5EF4-FFF2-40B4-BE49-F238E27FC236}">
                <a16:creationId xmlns:a16="http://schemas.microsoft.com/office/drawing/2014/main" id="{1E5A4C6E-9D3E-278F-7CA6-1BD4D1A47CDA}"/>
              </a:ext>
            </a:extLst>
          </p:cNvPr>
          <p:cNvSpPr/>
          <p:nvPr/>
        </p:nvSpPr>
        <p:spPr>
          <a:xfrm>
            <a:off x="7634489" y="1005830"/>
            <a:ext cx="4074910" cy="181709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Presenter – </a:t>
            </a:r>
          </a:p>
          <a:p>
            <a:pPr algn="ctr"/>
            <a:r>
              <a:rPr lang="en-US" b="1" dirty="0">
                <a:solidFill>
                  <a:schemeClr val="accent1"/>
                </a:solidFill>
              </a:rPr>
              <a:t>MUSKAN RATHORE </a:t>
            </a:r>
          </a:p>
          <a:p>
            <a:pPr algn="ctr"/>
            <a:r>
              <a:rPr lang="en-US" b="1" dirty="0">
                <a:solidFill>
                  <a:schemeClr val="accent1"/>
                </a:solidFill>
              </a:rPr>
              <a:t>(DATA AND APPLIED SCIENTIST, MICROSOFT)</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Questions?</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 !</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2156512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r>
              <a:rPr lang="en-US" dirty="0">
                <a:solidFill>
                  <a:srgbClr val="FFFEFF"/>
                </a:solidFill>
              </a:rPr>
              <a:t>Natural language</a:t>
            </a:r>
          </a:p>
        </p:txBody>
      </p:sp>
      <p:sp>
        <p:nvSpPr>
          <p:cNvPr id="10" name="TextBox 9">
            <a:extLst>
              <a:ext uri="{FF2B5EF4-FFF2-40B4-BE49-F238E27FC236}">
                <a16:creationId xmlns:a16="http://schemas.microsoft.com/office/drawing/2014/main" id="{50B7E8DC-2C02-18F2-36D9-7894D9583DD3}"/>
              </a:ext>
            </a:extLst>
          </p:cNvPr>
          <p:cNvSpPr txBox="1"/>
          <p:nvPr/>
        </p:nvSpPr>
        <p:spPr>
          <a:xfrm>
            <a:off x="6335949" y="2426638"/>
            <a:ext cx="1916349" cy="769441"/>
          </a:xfrm>
          <a:prstGeom prst="rect">
            <a:avLst/>
          </a:prstGeom>
          <a:noFill/>
        </p:spPr>
        <p:txBody>
          <a:bodyPr wrap="square" rtlCol="0">
            <a:spAutoFit/>
          </a:bodyPr>
          <a:lstStyle/>
          <a:p>
            <a:r>
              <a:rPr lang="en-IN" sz="4400" dirty="0">
                <a:solidFill>
                  <a:schemeClr val="bg1"/>
                </a:solidFill>
                <a:latin typeface="Aharoni" panose="020F0502020204030204" pitchFamily="2" charset="-79"/>
                <a:cs typeface="Aharoni" panose="020F0502020204030204" pitchFamily="2" charset="-79"/>
              </a:rPr>
              <a:t>DATA</a:t>
            </a:r>
            <a:r>
              <a:rPr lang="en-IN" dirty="0"/>
              <a:t> </a:t>
            </a:r>
          </a:p>
        </p:txBody>
      </p:sp>
      <p:sp>
        <p:nvSpPr>
          <p:cNvPr id="13" name="TextBox 12">
            <a:extLst>
              <a:ext uri="{FF2B5EF4-FFF2-40B4-BE49-F238E27FC236}">
                <a16:creationId xmlns:a16="http://schemas.microsoft.com/office/drawing/2014/main" id="{6B3628A7-A5D6-B96D-1186-762F8FB7F1EA}"/>
              </a:ext>
            </a:extLst>
          </p:cNvPr>
          <p:cNvSpPr txBox="1"/>
          <p:nvPr/>
        </p:nvSpPr>
        <p:spPr>
          <a:xfrm>
            <a:off x="9066179" y="2503580"/>
            <a:ext cx="1916349" cy="461665"/>
          </a:xfrm>
          <a:prstGeom prst="rect">
            <a:avLst/>
          </a:prstGeom>
          <a:noFill/>
        </p:spPr>
        <p:txBody>
          <a:bodyPr wrap="square" rtlCol="0">
            <a:spAutoFit/>
          </a:bodyPr>
          <a:lstStyle/>
          <a:p>
            <a:r>
              <a:rPr lang="en-IN" sz="2400" dirty="0">
                <a:solidFill>
                  <a:schemeClr val="bg1"/>
                </a:solidFill>
                <a:latin typeface="Aharoni" panose="020F0502020204030204" pitchFamily="2" charset="-79"/>
                <a:cs typeface="Aharoni" panose="020F0502020204030204" pitchFamily="2" charset="-79"/>
              </a:rPr>
              <a:t>Information</a:t>
            </a:r>
            <a:r>
              <a:rPr lang="en-IN" sz="2400" dirty="0"/>
              <a:t> </a:t>
            </a:r>
          </a:p>
        </p:txBody>
      </p:sp>
      <p:sp>
        <p:nvSpPr>
          <p:cNvPr id="3" name="Content Placeholder 2">
            <a:extLst>
              <a:ext uri="{FF2B5EF4-FFF2-40B4-BE49-F238E27FC236}">
                <a16:creationId xmlns:a16="http://schemas.microsoft.com/office/drawing/2014/main" id="{8E22DF63-2929-AF42-C781-E9324A34A307}"/>
              </a:ext>
            </a:extLst>
          </p:cNvPr>
          <p:cNvSpPr>
            <a:spLocks noGrp="1"/>
          </p:cNvSpPr>
          <p:nvPr>
            <p:ph idx="1"/>
          </p:nvPr>
        </p:nvSpPr>
        <p:spPr>
          <a:xfrm>
            <a:off x="992222" y="804871"/>
            <a:ext cx="10379412" cy="4131916"/>
          </a:xfrm>
        </p:spPr>
        <p:txBody>
          <a:bodyPr>
            <a:normAutofit/>
          </a:bodyPr>
          <a:lstStyle/>
          <a:p>
            <a:r>
              <a:rPr lang="en-GB" dirty="0"/>
              <a:t>Human language is a human constructed system to communicate</a:t>
            </a:r>
          </a:p>
          <a:p>
            <a:r>
              <a:rPr lang="en-GB" dirty="0"/>
              <a:t>Very complex – sarcasm, metaphors, idioms etc</a:t>
            </a:r>
          </a:p>
          <a:p>
            <a:pPr marL="0" indent="0">
              <a:buNone/>
            </a:pPr>
            <a:r>
              <a:rPr lang="en-GB" dirty="0"/>
              <a:t>Ex: “I feel </a:t>
            </a:r>
            <a:r>
              <a:rPr lang="en-GB" dirty="0" err="1"/>
              <a:t>ablazed</a:t>
            </a:r>
            <a:r>
              <a:rPr lang="en-GB" dirty="0"/>
              <a:t> in this heat”, “This was a banging performance”, “You are literally the best person ever”, “He set the stage on fire”</a:t>
            </a:r>
          </a:p>
          <a:p>
            <a:r>
              <a:rPr lang="en-GB" dirty="0"/>
              <a:t>Natural language processing is a field of science and engineering focused on the development and study of automatic systems that understand and generate natural (that is, human,) languages.</a:t>
            </a:r>
          </a:p>
          <a:p>
            <a:r>
              <a:rPr lang="en-GB" dirty="0"/>
              <a:t>Current NLP systems are still far from learning language even close to human learning</a:t>
            </a:r>
          </a:p>
          <a:p>
            <a:r>
              <a:rPr lang="en-GB" dirty="0"/>
              <a:t>Few applications: Machine Translation, Summarization, Generating text similar to a particular writing style (For ex: Generating your own version of Harry Potter or Shakespeare), Emotion detection, </a:t>
            </a:r>
            <a:r>
              <a:rPr lang="en-GB" dirty="0" err="1"/>
              <a:t>QnA</a:t>
            </a:r>
            <a:r>
              <a:rPr lang="en-GB" dirty="0"/>
              <a:t> (Like Chat GPT)</a:t>
            </a:r>
            <a:endParaRPr lang="en-IN" dirty="0"/>
          </a:p>
        </p:txBody>
      </p:sp>
    </p:spTree>
    <p:extLst>
      <p:ext uri="{BB962C8B-B14F-4D97-AF65-F5344CB8AC3E}">
        <p14:creationId xmlns:p14="http://schemas.microsoft.com/office/powerpoint/2010/main" val="3920954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r>
              <a:rPr lang="en-US" dirty="0">
                <a:solidFill>
                  <a:srgbClr val="FFFEFF"/>
                </a:solidFill>
              </a:rPr>
              <a:t>Machine Translation</a:t>
            </a:r>
          </a:p>
        </p:txBody>
      </p:sp>
      <p:sp>
        <p:nvSpPr>
          <p:cNvPr id="10" name="TextBox 9">
            <a:extLst>
              <a:ext uri="{FF2B5EF4-FFF2-40B4-BE49-F238E27FC236}">
                <a16:creationId xmlns:a16="http://schemas.microsoft.com/office/drawing/2014/main" id="{50B7E8DC-2C02-18F2-36D9-7894D9583DD3}"/>
              </a:ext>
            </a:extLst>
          </p:cNvPr>
          <p:cNvSpPr txBox="1"/>
          <p:nvPr/>
        </p:nvSpPr>
        <p:spPr>
          <a:xfrm>
            <a:off x="6335949" y="2426638"/>
            <a:ext cx="1916349" cy="769441"/>
          </a:xfrm>
          <a:prstGeom prst="rect">
            <a:avLst/>
          </a:prstGeom>
          <a:noFill/>
        </p:spPr>
        <p:txBody>
          <a:bodyPr wrap="square" rtlCol="0">
            <a:spAutoFit/>
          </a:bodyPr>
          <a:lstStyle/>
          <a:p>
            <a:r>
              <a:rPr lang="en-IN" sz="4400" dirty="0">
                <a:solidFill>
                  <a:schemeClr val="bg1"/>
                </a:solidFill>
                <a:latin typeface="Aharoni" panose="020F0502020204030204" pitchFamily="2" charset="-79"/>
                <a:cs typeface="Aharoni" panose="020F0502020204030204" pitchFamily="2" charset="-79"/>
              </a:rPr>
              <a:t>DATA</a:t>
            </a:r>
            <a:r>
              <a:rPr lang="en-IN" dirty="0"/>
              <a:t> </a:t>
            </a:r>
          </a:p>
        </p:txBody>
      </p:sp>
      <p:sp>
        <p:nvSpPr>
          <p:cNvPr id="13" name="TextBox 12">
            <a:extLst>
              <a:ext uri="{FF2B5EF4-FFF2-40B4-BE49-F238E27FC236}">
                <a16:creationId xmlns:a16="http://schemas.microsoft.com/office/drawing/2014/main" id="{6B3628A7-A5D6-B96D-1186-762F8FB7F1EA}"/>
              </a:ext>
            </a:extLst>
          </p:cNvPr>
          <p:cNvSpPr txBox="1"/>
          <p:nvPr/>
        </p:nvSpPr>
        <p:spPr>
          <a:xfrm>
            <a:off x="9066179" y="2503580"/>
            <a:ext cx="1916349" cy="461665"/>
          </a:xfrm>
          <a:prstGeom prst="rect">
            <a:avLst/>
          </a:prstGeom>
          <a:noFill/>
        </p:spPr>
        <p:txBody>
          <a:bodyPr wrap="square" rtlCol="0">
            <a:spAutoFit/>
          </a:bodyPr>
          <a:lstStyle/>
          <a:p>
            <a:r>
              <a:rPr lang="en-IN" sz="2400" dirty="0">
                <a:solidFill>
                  <a:schemeClr val="bg1"/>
                </a:solidFill>
                <a:latin typeface="Aharoni" panose="020F0502020204030204" pitchFamily="2" charset="-79"/>
                <a:cs typeface="Aharoni" panose="020F0502020204030204" pitchFamily="2" charset="-79"/>
              </a:rPr>
              <a:t>Information</a:t>
            </a:r>
            <a:r>
              <a:rPr lang="en-IN" sz="2400" dirty="0"/>
              <a:t> </a:t>
            </a:r>
          </a:p>
        </p:txBody>
      </p:sp>
      <p:pic>
        <p:nvPicPr>
          <p:cNvPr id="8" name="Content Placeholder 7" descr="A group of people standing on a sidewalk&#10;&#10;Description automatically generated">
            <a:extLst>
              <a:ext uri="{FF2B5EF4-FFF2-40B4-BE49-F238E27FC236}">
                <a16:creationId xmlns:a16="http://schemas.microsoft.com/office/drawing/2014/main" id="{21C8FE04-4EE5-93AA-B9A0-584336EF7B7D}"/>
              </a:ext>
            </a:extLst>
          </p:cNvPr>
          <p:cNvPicPr>
            <a:picLocks noGrp="1" noChangeAspect="1"/>
          </p:cNvPicPr>
          <p:nvPr>
            <p:ph idx="1"/>
          </p:nvPr>
        </p:nvPicPr>
        <p:blipFill>
          <a:blip r:embed="rId3"/>
          <a:stretch>
            <a:fillRect/>
          </a:stretch>
        </p:blipFill>
        <p:spPr>
          <a:xfrm>
            <a:off x="399815" y="687056"/>
            <a:ext cx="4415376" cy="4369037"/>
          </a:xfrm>
        </p:spPr>
      </p:pic>
      <p:pic>
        <p:nvPicPr>
          <p:cNvPr id="11" name="Picture 10" descr="A screenshot of a phone&#10;&#10;Description automatically generated">
            <a:extLst>
              <a:ext uri="{FF2B5EF4-FFF2-40B4-BE49-F238E27FC236}">
                <a16:creationId xmlns:a16="http://schemas.microsoft.com/office/drawing/2014/main" id="{0773099C-8854-68F3-BF80-A5FC9B27CB7C}"/>
              </a:ext>
            </a:extLst>
          </p:cNvPr>
          <p:cNvPicPr>
            <a:picLocks noChangeAspect="1"/>
          </p:cNvPicPr>
          <p:nvPr/>
        </p:nvPicPr>
        <p:blipFill>
          <a:blip r:embed="rId4"/>
          <a:stretch>
            <a:fillRect/>
          </a:stretch>
        </p:blipFill>
        <p:spPr>
          <a:xfrm>
            <a:off x="5374143" y="1211611"/>
            <a:ext cx="6201771" cy="3704502"/>
          </a:xfrm>
          <a:prstGeom prst="rect">
            <a:avLst/>
          </a:prstGeom>
        </p:spPr>
      </p:pic>
    </p:spTree>
    <p:extLst>
      <p:ext uri="{BB962C8B-B14F-4D97-AF65-F5344CB8AC3E}">
        <p14:creationId xmlns:p14="http://schemas.microsoft.com/office/powerpoint/2010/main" val="3717802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r>
              <a:rPr lang="en-US" dirty="0">
                <a:solidFill>
                  <a:srgbClr val="FFFEFF"/>
                </a:solidFill>
              </a:rPr>
              <a:t>Code generation (comes under machine translation)</a:t>
            </a:r>
          </a:p>
        </p:txBody>
      </p:sp>
      <p:sp>
        <p:nvSpPr>
          <p:cNvPr id="10" name="TextBox 9">
            <a:extLst>
              <a:ext uri="{FF2B5EF4-FFF2-40B4-BE49-F238E27FC236}">
                <a16:creationId xmlns:a16="http://schemas.microsoft.com/office/drawing/2014/main" id="{50B7E8DC-2C02-18F2-36D9-7894D9583DD3}"/>
              </a:ext>
            </a:extLst>
          </p:cNvPr>
          <p:cNvSpPr txBox="1"/>
          <p:nvPr/>
        </p:nvSpPr>
        <p:spPr>
          <a:xfrm>
            <a:off x="6335949" y="2426638"/>
            <a:ext cx="1916349" cy="769441"/>
          </a:xfrm>
          <a:prstGeom prst="rect">
            <a:avLst/>
          </a:prstGeom>
          <a:noFill/>
        </p:spPr>
        <p:txBody>
          <a:bodyPr wrap="square" rtlCol="0">
            <a:spAutoFit/>
          </a:bodyPr>
          <a:lstStyle/>
          <a:p>
            <a:r>
              <a:rPr lang="en-IN" sz="4400" dirty="0">
                <a:solidFill>
                  <a:schemeClr val="bg1"/>
                </a:solidFill>
                <a:latin typeface="Aharoni" panose="020F0502020204030204" pitchFamily="2" charset="-79"/>
                <a:cs typeface="Aharoni" panose="020F0502020204030204" pitchFamily="2" charset="-79"/>
              </a:rPr>
              <a:t>DATA</a:t>
            </a:r>
            <a:r>
              <a:rPr lang="en-IN" dirty="0"/>
              <a:t> </a:t>
            </a:r>
          </a:p>
        </p:txBody>
      </p:sp>
      <p:sp>
        <p:nvSpPr>
          <p:cNvPr id="13" name="TextBox 12">
            <a:extLst>
              <a:ext uri="{FF2B5EF4-FFF2-40B4-BE49-F238E27FC236}">
                <a16:creationId xmlns:a16="http://schemas.microsoft.com/office/drawing/2014/main" id="{6B3628A7-A5D6-B96D-1186-762F8FB7F1EA}"/>
              </a:ext>
            </a:extLst>
          </p:cNvPr>
          <p:cNvSpPr txBox="1"/>
          <p:nvPr/>
        </p:nvSpPr>
        <p:spPr>
          <a:xfrm>
            <a:off x="9066179" y="2503580"/>
            <a:ext cx="1916349" cy="461665"/>
          </a:xfrm>
          <a:prstGeom prst="rect">
            <a:avLst/>
          </a:prstGeom>
          <a:noFill/>
        </p:spPr>
        <p:txBody>
          <a:bodyPr wrap="square" rtlCol="0">
            <a:spAutoFit/>
          </a:bodyPr>
          <a:lstStyle/>
          <a:p>
            <a:r>
              <a:rPr lang="en-IN" sz="2400" dirty="0">
                <a:solidFill>
                  <a:schemeClr val="bg1"/>
                </a:solidFill>
                <a:latin typeface="Aharoni" panose="020F0502020204030204" pitchFamily="2" charset="-79"/>
                <a:cs typeface="Aharoni" panose="020F0502020204030204" pitchFamily="2" charset="-79"/>
              </a:rPr>
              <a:t>Information</a:t>
            </a:r>
            <a:r>
              <a:rPr lang="en-IN" sz="2400" dirty="0"/>
              <a:t> </a:t>
            </a:r>
          </a:p>
        </p:txBody>
      </p:sp>
      <p:pic>
        <p:nvPicPr>
          <p:cNvPr id="7" name="Content Placeholder 6" descr="A screenshot of a computer&#10;&#10;Description automatically generated">
            <a:extLst>
              <a:ext uri="{FF2B5EF4-FFF2-40B4-BE49-F238E27FC236}">
                <a16:creationId xmlns:a16="http://schemas.microsoft.com/office/drawing/2014/main" id="{36C25B44-CBC1-E319-C6A3-D790122A4BA9}"/>
              </a:ext>
            </a:extLst>
          </p:cNvPr>
          <p:cNvPicPr>
            <a:picLocks noGrp="1" noChangeAspect="1"/>
          </p:cNvPicPr>
          <p:nvPr>
            <p:ph idx="1"/>
          </p:nvPr>
        </p:nvPicPr>
        <p:blipFill rotWithShape="1">
          <a:blip r:embed="rId3"/>
          <a:srcRect l="34279" t="27591" r="6657" b="16176"/>
          <a:stretch/>
        </p:blipFill>
        <p:spPr>
          <a:xfrm>
            <a:off x="2660515" y="760191"/>
            <a:ext cx="6498076" cy="4124467"/>
          </a:xfrm>
        </p:spPr>
      </p:pic>
    </p:spTree>
    <p:extLst>
      <p:ext uri="{BB962C8B-B14F-4D97-AF65-F5344CB8AC3E}">
        <p14:creationId xmlns:p14="http://schemas.microsoft.com/office/powerpoint/2010/main" val="2809487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r>
              <a:rPr lang="en-US" dirty="0">
                <a:solidFill>
                  <a:srgbClr val="FFFEFF"/>
                </a:solidFill>
              </a:rPr>
              <a:t>Question and answers</a:t>
            </a:r>
          </a:p>
        </p:txBody>
      </p:sp>
      <p:sp>
        <p:nvSpPr>
          <p:cNvPr id="10" name="TextBox 9">
            <a:extLst>
              <a:ext uri="{FF2B5EF4-FFF2-40B4-BE49-F238E27FC236}">
                <a16:creationId xmlns:a16="http://schemas.microsoft.com/office/drawing/2014/main" id="{50B7E8DC-2C02-18F2-36D9-7894D9583DD3}"/>
              </a:ext>
            </a:extLst>
          </p:cNvPr>
          <p:cNvSpPr txBox="1"/>
          <p:nvPr/>
        </p:nvSpPr>
        <p:spPr>
          <a:xfrm>
            <a:off x="6335949" y="2426638"/>
            <a:ext cx="1916349" cy="769441"/>
          </a:xfrm>
          <a:prstGeom prst="rect">
            <a:avLst/>
          </a:prstGeom>
          <a:noFill/>
        </p:spPr>
        <p:txBody>
          <a:bodyPr wrap="square" rtlCol="0">
            <a:spAutoFit/>
          </a:bodyPr>
          <a:lstStyle/>
          <a:p>
            <a:r>
              <a:rPr lang="en-IN" sz="4400" dirty="0">
                <a:solidFill>
                  <a:schemeClr val="bg1"/>
                </a:solidFill>
                <a:latin typeface="Aharoni" panose="020F0502020204030204" pitchFamily="2" charset="-79"/>
                <a:cs typeface="Aharoni" panose="020F0502020204030204" pitchFamily="2" charset="-79"/>
              </a:rPr>
              <a:t>DATA</a:t>
            </a:r>
            <a:r>
              <a:rPr lang="en-IN" dirty="0"/>
              <a:t> </a:t>
            </a:r>
          </a:p>
        </p:txBody>
      </p:sp>
      <p:sp>
        <p:nvSpPr>
          <p:cNvPr id="13" name="TextBox 12">
            <a:extLst>
              <a:ext uri="{FF2B5EF4-FFF2-40B4-BE49-F238E27FC236}">
                <a16:creationId xmlns:a16="http://schemas.microsoft.com/office/drawing/2014/main" id="{6B3628A7-A5D6-B96D-1186-762F8FB7F1EA}"/>
              </a:ext>
            </a:extLst>
          </p:cNvPr>
          <p:cNvSpPr txBox="1"/>
          <p:nvPr/>
        </p:nvSpPr>
        <p:spPr>
          <a:xfrm>
            <a:off x="9066179" y="2503580"/>
            <a:ext cx="1916349" cy="461665"/>
          </a:xfrm>
          <a:prstGeom prst="rect">
            <a:avLst/>
          </a:prstGeom>
          <a:noFill/>
        </p:spPr>
        <p:txBody>
          <a:bodyPr wrap="square" rtlCol="0">
            <a:spAutoFit/>
          </a:bodyPr>
          <a:lstStyle/>
          <a:p>
            <a:r>
              <a:rPr lang="en-IN" sz="2400" dirty="0">
                <a:solidFill>
                  <a:schemeClr val="bg1"/>
                </a:solidFill>
                <a:latin typeface="Aharoni" panose="020F0502020204030204" pitchFamily="2" charset="-79"/>
                <a:cs typeface="Aharoni" panose="020F0502020204030204" pitchFamily="2" charset="-79"/>
              </a:rPr>
              <a:t>Information</a:t>
            </a:r>
            <a:r>
              <a:rPr lang="en-IN" sz="2400" dirty="0"/>
              <a:t> </a:t>
            </a:r>
          </a:p>
        </p:txBody>
      </p:sp>
      <p:pic>
        <p:nvPicPr>
          <p:cNvPr id="11" name="Content Placeholder 10" descr="A computer screen shot of a computer&#10;&#10;Description automatically generated">
            <a:extLst>
              <a:ext uri="{FF2B5EF4-FFF2-40B4-BE49-F238E27FC236}">
                <a16:creationId xmlns:a16="http://schemas.microsoft.com/office/drawing/2014/main" id="{8D29E269-8DE6-6335-DD67-C3A9DEF6E2BA}"/>
              </a:ext>
            </a:extLst>
          </p:cNvPr>
          <p:cNvPicPr>
            <a:picLocks noGrp="1" noChangeAspect="1"/>
          </p:cNvPicPr>
          <p:nvPr>
            <p:ph idx="1"/>
          </p:nvPr>
        </p:nvPicPr>
        <p:blipFill rotWithShape="1">
          <a:blip r:embed="rId3"/>
          <a:srcRect l="781" t="8764" r="10918" b="19506"/>
          <a:stretch/>
        </p:blipFill>
        <p:spPr>
          <a:xfrm>
            <a:off x="2217906" y="1245639"/>
            <a:ext cx="6580761" cy="3563807"/>
          </a:xfrm>
        </p:spPr>
      </p:pic>
    </p:spTree>
    <p:extLst>
      <p:ext uri="{BB962C8B-B14F-4D97-AF65-F5344CB8AC3E}">
        <p14:creationId xmlns:p14="http://schemas.microsoft.com/office/powerpoint/2010/main" val="1426993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r>
              <a:rPr lang="en-US" dirty="0">
                <a:solidFill>
                  <a:srgbClr val="FFFEFF"/>
                </a:solidFill>
              </a:rPr>
              <a:t>Text generation</a:t>
            </a:r>
          </a:p>
        </p:txBody>
      </p:sp>
      <p:sp>
        <p:nvSpPr>
          <p:cNvPr id="10" name="TextBox 9">
            <a:extLst>
              <a:ext uri="{FF2B5EF4-FFF2-40B4-BE49-F238E27FC236}">
                <a16:creationId xmlns:a16="http://schemas.microsoft.com/office/drawing/2014/main" id="{50B7E8DC-2C02-18F2-36D9-7894D9583DD3}"/>
              </a:ext>
            </a:extLst>
          </p:cNvPr>
          <p:cNvSpPr txBox="1"/>
          <p:nvPr/>
        </p:nvSpPr>
        <p:spPr>
          <a:xfrm>
            <a:off x="6335949" y="2426638"/>
            <a:ext cx="1916349" cy="769441"/>
          </a:xfrm>
          <a:prstGeom prst="rect">
            <a:avLst/>
          </a:prstGeom>
          <a:noFill/>
        </p:spPr>
        <p:txBody>
          <a:bodyPr wrap="square" rtlCol="0">
            <a:spAutoFit/>
          </a:bodyPr>
          <a:lstStyle/>
          <a:p>
            <a:r>
              <a:rPr lang="en-IN" sz="4400" dirty="0">
                <a:solidFill>
                  <a:schemeClr val="bg1"/>
                </a:solidFill>
                <a:latin typeface="Aharoni" panose="020F0502020204030204" pitchFamily="2" charset="-79"/>
                <a:cs typeface="Aharoni" panose="020F0502020204030204" pitchFamily="2" charset="-79"/>
              </a:rPr>
              <a:t>DATA</a:t>
            </a:r>
            <a:r>
              <a:rPr lang="en-IN" dirty="0"/>
              <a:t> </a:t>
            </a:r>
          </a:p>
        </p:txBody>
      </p:sp>
      <p:sp>
        <p:nvSpPr>
          <p:cNvPr id="13" name="TextBox 12">
            <a:extLst>
              <a:ext uri="{FF2B5EF4-FFF2-40B4-BE49-F238E27FC236}">
                <a16:creationId xmlns:a16="http://schemas.microsoft.com/office/drawing/2014/main" id="{6B3628A7-A5D6-B96D-1186-762F8FB7F1EA}"/>
              </a:ext>
            </a:extLst>
          </p:cNvPr>
          <p:cNvSpPr txBox="1"/>
          <p:nvPr/>
        </p:nvSpPr>
        <p:spPr>
          <a:xfrm>
            <a:off x="9066179" y="2503580"/>
            <a:ext cx="1916349" cy="461665"/>
          </a:xfrm>
          <a:prstGeom prst="rect">
            <a:avLst/>
          </a:prstGeom>
          <a:noFill/>
        </p:spPr>
        <p:txBody>
          <a:bodyPr wrap="square" rtlCol="0">
            <a:spAutoFit/>
          </a:bodyPr>
          <a:lstStyle/>
          <a:p>
            <a:r>
              <a:rPr lang="en-IN" sz="2400" dirty="0">
                <a:solidFill>
                  <a:schemeClr val="bg1"/>
                </a:solidFill>
                <a:latin typeface="Aharoni" panose="020F0502020204030204" pitchFamily="2" charset="-79"/>
                <a:cs typeface="Aharoni" panose="020F0502020204030204" pitchFamily="2" charset="-79"/>
              </a:rPr>
              <a:t>Information</a:t>
            </a:r>
            <a:r>
              <a:rPr lang="en-IN" sz="2400" dirty="0"/>
              <a:t> </a:t>
            </a:r>
          </a:p>
        </p:txBody>
      </p:sp>
      <p:pic>
        <p:nvPicPr>
          <p:cNvPr id="6" name="Content Placeholder 5" descr="A screenshot of a computer&#10;&#10;Description automatically generated">
            <a:extLst>
              <a:ext uri="{FF2B5EF4-FFF2-40B4-BE49-F238E27FC236}">
                <a16:creationId xmlns:a16="http://schemas.microsoft.com/office/drawing/2014/main" id="{BA1A1F68-522C-8736-1DF9-1C989FF3CC21}"/>
              </a:ext>
            </a:extLst>
          </p:cNvPr>
          <p:cNvPicPr>
            <a:picLocks noGrp="1" noChangeAspect="1"/>
          </p:cNvPicPr>
          <p:nvPr>
            <p:ph idx="1"/>
          </p:nvPr>
        </p:nvPicPr>
        <p:blipFill rotWithShape="1">
          <a:blip r:embed="rId3"/>
          <a:srcRect l="27907" t="11653" r="9150" b="51058"/>
          <a:stretch/>
        </p:blipFill>
        <p:spPr>
          <a:xfrm>
            <a:off x="1882302" y="1353084"/>
            <a:ext cx="8273168" cy="3267554"/>
          </a:xfrm>
        </p:spPr>
      </p:pic>
    </p:spTree>
    <p:extLst>
      <p:ext uri="{BB962C8B-B14F-4D97-AF65-F5344CB8AC3E}">
        <p14:creationId xmlns:p14="http://schemas.microsoft.com/office/powerpoint/2010/main" val="1429820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r>
              <a:rPr lang="en-US" dirty="0">
                <a:solidFill>
                  <a:srgbClr val="FFFEFF"/>
                </a:solidFill>
              </a:rPr>
              <a:t>Text summarization</a:t>
            </a:r>
          </a:p>
        </p:txBody>
      </p:sp>
      <p:sp>
        <p:nvSpPr>
          <p:cNvPr id="10" name="TextBox 9">
            <a:extLst>
              <a:ext uri="{FF2B5EF4-FFF2-40B4-BE49-F238E27FC236}">
                <a16:creationId xmlns:a16="http://schemas.microsoft.com/office/drawing/2014/main" id="{50B7E8DC-2C02-18F2-36D9-7894D9583DD3}"/>
              </a:ext>
            </a:extLst>
          </p:cNvPr>
          <p:cNvSpPr txBox="1"/>
          <p:nvPr/>
        </p:nvSpPr>
        <p:spPr>
          <a:xfrm>
            <a:off x="6335949" y="2426638"/>
            <a:ext cx="1916349" cy="769441"/>
          </a:xfrm>
          <a:prstGeom prst="rect">
            <a:avLst/>
          </a:prstGeom>
          <a:noFill/>
        </p:spPr>
        <p:txBody>
          <a:bodyPr wrap="square" rtlCol="0">
            <a:spAutoFit/>
          </a:bodyPr>
          <a:lstStyle/>
          <a:p>
            <a:r>
              <a:rPr lang="en-IN" sz="4400" dirty="0">
                <a:solidFill>
                  <a:schemeClr val="bg1"/>
                </a:solidFill>
                <a:latin typeface="Aharoni" panose="020F0502020204030204" pitchFamily="2" charset="-79"/>
                <a:cs typeface="Aharoni" panose="020F0502020204030204" pitchFamily="2" charset="-79"/>
              </a:rPr>
              <a:t>DATA</a:t>
            </a:r>
            <a:r>
              <a:rPr lang="en-IN" dirty="0"/>
              <a:t> </a:t>
            </a:r>
          </a:p>
        </p:txBody>
      </p:sp>
      <p:sp>
        <p:nvSpPr>
          <p:cNvPr id="13" name="TextBox 12">
            <a:extLst>
              <a:ext uri="{FF2B5EF4-FFF2-40B4-BE49-F238E27FC236}">
                <a16:creationId xmlns:a16="http://schemas.microsoft.com/office/drawing/2014/main" id="{6B3628A7-A5D6-B96D-1186-762F8FB7F1EA}"/>
              </a:ext>
            </a:extLst>
          </p:cNvPr>
          <p:cNvSpPr txBox="1"/>
          <p:nvPr/>
        </p:nvSpPr>
        <p:spPr>
          <a:xfrm>
            <a:off x="9066179" y="2503580"/>
            <a:ext cx="1916349" cy="461665"/>
          </a:xfrm>
          <a:prstGeom prst="rect">
            <a:avLst/>
          </a:prstGeom>
          <a:noFill/>
        </p:spPr>
        <p:txBody>
          <a:bodyPr wrap="square" rtlCol="0">
            <a:spAutoFit/>
          </a:bodyPr>
          <a:lstStyle/>
          <a:p>
            <a:r>
              <a:rPr lang="en-IN" sz="2400" dirty="0">
                <a:solidFill>
                  <a:schemeClr val="bg1"/>
                </a:solidFill>
                <a:latin typeface="Aharoni" panose="020F0502020204030204" pitchFamily="2" charset="-79"/>
                <a:cs typeface="Aharoni" panose="020F0502020204030204" pitchFamily="2" charset="-79"/>
              </a:rPr>
              <a:t>Information</a:t>
            </a:r>
            <a:r>
              <a:rPr lang="en-IN" sz="2400" dirty="0"/>
              <a:t> </a:t>
            </a:r>
          </a:p>
        </p:txBody>
      </p:sp>
      <p:pic>
        <p:nvPicPr>
          <p:cNvPr id="7" name="Content Placeholder 6" descr="A screenshot of a computer&#10;&#10;Description automatically generated">
            <a:extLst>
              <a:ext uri="{FF2B5EF4-FFF2-40B4-BE49-F238E27FC236}">
                <a16:creationId xmlns:a16="http://schemas.microsoft.com/office/drawing/2014/main" id="{43F52DC9-E89D-F01B-A323-67E48D13B2E4}"/>
              </a:ext>
            </a:extLst>
          </p:cNvPr>
          <p:cNvPicPr>
            <a:picLocks noGrp="1" noChangeAspect="1"/>
          </p:cNvPicPr>
          <p:nvPr>
            <p:ph idx="1"/>
          </p:nvPr>
        </p:nvPicPr>
        <p:blipFill rotWithShape="1">
          <a:blip r:embed="rId3"/>
          <a:srcRect l="32340" t="50849" r="14944" b="14928"/>
          <a:stretch/>
        </p:blipFill>
        <p:spPr>
          <a:xfrm>
            <a:off x="1811834" y="1168059"/>
            <a:ext cx="8304933" cy="3594372"/>
          </a:xfrm>
        </p:spPr>
      </p:pic>
    </p:spTree>
    <p:extLst>
      <p:ext uri="{BB962C8B-B14F-4D97-AF65-F5344CB8AC3E}">
        <p14:creationId xmlns:p14="http://schemas.microsoft.com/office/powerpoint/2010/main" val="2800942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r>
              <a:rPr lang="en-US" dirty="0">
                <a:solidFill>
                  <a:srgbClr val="FFFEFF"/>
                </a:solidFill>
              </a:rPr>
              <a:t>Speech to text or text to speech</a:t>
            </a:r>
          </a:p>
        </p:txBody>
      </p:sp>
      <p:sp>
        <p:nvSpPr>
          <p:cNvPr id="10" name="TextBox 9">
            <a:extLst>
              <a:ext uri="{FF2B5EF4-FFF2-40B4-BE49-F238E27FC236}">
                <a16:creationId xmlns:a16="http://schemas.microsoft.com/office/drawing/2014/main" id="{50B7E8DC-2C02-18F2-36D9-7894D9583DD3}"/>
              </a:ext>
            </a:extLst>
          </p:cNvPr>
          <p:cNvSpPr txBox="1"/>
          <p:nvPr/>
        </p:nvSpPr>
        <p:spPr>
          <a:xfrm>
            <a:off x="6335949" y="2426638"/>
            <a:ext cx="1916349" cy="769441"/>
          </a:xfrm>
          <a:prstGeom prst="rect">
            <a:avLst/>
          </a:prstGeom>
          <a:noFill/>
        </p:spPr>
        <p:txBody>
          <a:bodyPr wrap="square" rtlCol="0">
            <a:spAutoFit/>
          </a:bodyPr>
          <a:lstStyle/>
          <a:p>
            <a:r>
              <a:rPr lang="en-IN" sz="4400" dirty="0">
                <a:solidFill>
                  <a:schemeClr val="bg1"/>
                </a:solidFill>
                <a:latin typeface="Aharoni" panose="020F0502020204030204" pitchFamily="2" charset="-79"/>
                <a:cs typeface="Aharoni" panose="020F0502020204030204" pitchFamily="2" charset="-79"/>
              </a:rPr>
              <a:t>DATA</a:t>
            </a:r>
            <a:r>
              <a:rPr lang="en-IN" dirty="0"/>
              <a:t> </a:t>
            </a:r>
          </a:p>
        </p:txBody>
      </p:sp>
      <p:sp>
        <p:nvSpPr>
          <p:cNvPr id="13" name="TextBox 12">
            <a:extLst>
              <a:ext uri="{FF2B5EF4-FFF2-40B4-BE49-F238E27FC236}">
                <a16:creationId xmlns:a16="http://schemas.microsoft.com/office/drawing/2014/main" id="{6B3628A7-A5D6-B96D-1186-762F8FB7F1EA}"/>
              </a:ext>
            </a:extLst>
          </p:cNvPr>
          <p:cNvSpPr txBox="1"/>
          <p:nvPr/>
        </p:nvSpPr>
        <p:spPr>
          <a:xfrm>
            <a:off x="9066179" y="2503580"/>
            <a:ext cx="1916349" cy="461665"/>
          </a:xfrm>
          <a:prstGeom prst="rect">
            <a:avLst/>
          </a:prstGeom>
          <a:noFill/>
        </p:spPr>
        <p:txBody>
          <a:bodyPr wrap="square" rtlCol="0">
            <a:spAutoFit/>
          </a:bodyPr>
          <a:lstStyle/>
          <a:p>
            <a:r>
              <a:rPr lang="en-IN" sz="2400" dirty="0">
                <a:solidFill>
                  <a:schemeClr val="bg1"/>
                </a:solidFill>
                <a:latin typeface="Aharoni" panose="020F0502020204030204" pitchFamily="2" charset="-79"/>
                <a:cs typeface="Aharoni" panose="020F0502020204030204" pitchFamily="2" charset="-79"/>
              </a:rPr>
              <a:t>Information</a:t>
            </a:r>
            <a:r>
              <a:rPr lang="en-IN" sz="2400" dirty="0"/>
              <a:t> </a:t>
            </a:r>
          </a:p>
        </p:txBody>
      </p:sp>
      <p:pic>
        <p:nvPicPr>
          <p:cNvPr id="6" name="Content Placeholder 5" descr="A blue and orange microphone with a heartbeat line&#10;&#10;Description automatically generated">
            <a:extLst>
              <a:ext uri="{FF2B5EF4-FFF2-40B4-BE49-F238E27FC236}">
                <a16:creationId xmlns:a16="http://schemas.microsoft.com/office/drawing/2014/main" id="{5BD66534-389E-A7EB-B12E-1E6BFD6A34FA}"/>
              </a:ext>
            </a:extLst>
          </p:cNvPr>
          <p:cNvPicPr>
            <a:picLocks noGrp="1" noChangeAspect="1"/>
          </p:cNvPicPr>
          <p:nvPr>
            <p:ph idx="1"/>
          </p:nvPr>
        </p:nvPicPr>
        <p:blipFill>
          <a:blip r:embed="rId3"/>
          <a:stretch>
            <a:fillRect/>
          </a:stretch>
        </p:blipFill>
        <p:spPr>
          <a:xfrm>
            <a:off x="1455399" y="1643005"/>
            <a:ext cx="7736693" cy="2714987"/>
          </a:xfrm>
        </p:spPr>
      </p:pic>
    </p:spTree>
    <p:extLst>
      <p:ext uri="{BB962C8B-B14F-4D97-AF65-F5344CB8AC3E}">
        <p14:creationId xmlns:p14="http://schemas.microsoft.com/office/powerpoint/2010/main" val="3856676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FFC6E67-2058-ADB4-94AC-9A3256472AAC}"/>
              </a:ext>
            </a:extLst>
          </p:cNvPr>
          <p:cNvSpPr>
            <a:spLocks noGrp="1"/>
          </p:cNvSpPr>
          <p:nvPr>
            <p:ph type="title"/>
          </p:nvPr>
        </p:nvSpPr>
        <p:spPr/>
        <p:txBody>
          <a:bodyPr/>
          <a:lstStyle/>
          <a:p>
            <a:endParaRPr lang="en-IN"/>
          </a:p>
        </p:txBody>
      </p:sp>
      <p:sp useBgFill="1">
        <p:nvSpPr>
          <p:cNvPr id="14" name="Rectangle 13">
            <a:extLst>
              <a:ext uri="{FF2B5EF4-FFF2-40B4-BE49-F238E27FC236}">
                <a16:creationId xmlns:a16="http://schemas.microsoft.com/office/drawing/2014/main" id="{67BDD9D7-2F26-78D0-1243-02A4832EB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568D9A6-8E15-3DD9-6544-45B4B8E33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Title 1">
            <a:extLst>
              <a:ext uri="{FF2B5EF4-FFF2-40B4-BE49-F238E27FC236}">
                <a16:creationId xmlns:a16="http://schemas.microsoft.com/office/drawing/2014/main" id="{057E4545-97DA-DF5F-D36F-E3E0E5CB464E}"/>
              </a:ext>
            </a:extLst>
          </p:cNvPr>
          <p:cNvSpPr txBox="1">
            <a:spLocks/>
          </p:cNvSpPr>
          <p:nvPr/>
        </p:nvSpPr>
        <p:spPr>
          <a:xfrm>
            <a:off x="581192" y="5264487"/>
            <a:ext cx="11029616" cy="71887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EFF"/>
                </a:solidFill>
              </a:rPr>
              <a:t>History of NLP - ELIZA</a:t>
            </a:r>
          </a:p>
        </p:txBody>
      </p:sp>
      <p:sp>
        <p:nvSpPr>
          <p:cNvPr id="17" name="TextBox 16">
            <a:extLst>
              <a:ext uri="{FF2B5EF4-FFF2-40B4-BE49-F238E27FC236}">
                <a16:creationId xmlns:a16="http://schemas.microsoft.com/office/drawing/2014/main" id="{15CB9247-A50C-B368-865F-2F5144BDB8FB}"/>
              </a:ext>
            </a:extLst>
          </p:cNvPr>
          <p:cNvSpPr txBox="1"/>
          <p:nvPr/>
        </p:nvSpPr>
        <p:spPr>
          <a:xfrm>
            <a:off x="6335949" y="2426638"/>
            <a:ext cx="1916349" cy="769441"/>
          </a:xfrm>
          <a:prstGeom prst="rect">
            <a:avLst/>
          </a:prstGeom>
          <a:noFill/>
        </p:spPr>
        <p:txBody>
          <a:bodyPr wrap="square" rtlCol="0">
            <a:spAutoFit/>
          </a:bodyPr>
          <a:lstStyle/>
          <a:p>
            <a:r>
              <a:rPr lang="en-IN" sz="4400" dirty="0">
                <a:solidFill>
                  <a:schemeClr val="bg1"/>
                </a:solidFill>
                <a:latin typeface="Aharoni" panose="020F0502020204030204" pitchFamily="2" charset="-79"/>
                <a:cs typeface="Aharoni" panose="020F0502020204030204" pitchFamily="2" charset="-79"/>
              </a:rPr>
              <a:t>DATA</a:t>
            </a:r>
            <a:r>
              <a:rPr lang="en-IN" dirty="0"/>
              <a:t> </a:t>
            </a:r>
          </a:p>
        </p:txBody>
      </p:sp>
      <p:sp>
        <p:nvSpPr>
          <p:cNvPr id="18" name="TextBox 17">
            <a:extLst>
              <a:ext uri="{FF2B5EF4-FFF2-40B4-BE49-F238E27FC236}">
                <a16:creationId xmlns:a16="http://schemas.microsoft.com/office/drawing/2014/main" id="{4EE222F1-059A-8BDB-60E6-C7D30AEDA255}"/>
              </a:ext>
            </a:extLst>
          </p:cNvPr>
          <p:cNvSpPr txBox="1"/>
          <p:nvPr/>
        </p:nvSpPr>
        <p:spPr>
          <a:xfrm>
            <a:off x="9066179" y="2503580"/>
            <a:ext cx="1916349" cy="461665"/>
          </a:xfrm>
          <a:prstGeom prst="rect">
            <a:avLst/>
          </a:prstGeom>
          <a:noFill/>
        </p:spPr>
        <p:txBody>
          <a:bodyPr wrap="square" rtlCol="0">
            <a:spAutoFit/>
          </a:bodyPr>
          <a:lstStyle/>
          <a:p>
            <a:r>
              <a:rPr lang="en-IN" sz="2400" dirty="0">
                <a:solidFill>
                  <a:schemeClr val="bg1"/>
                </a:solidFill>
                <a:latin typeface="Aharoni" panose="020F0502020204030204" pitchFamily="2" charset="-79"/>
                <a:cs typeface="Aharoni" panose="020F0502020204030204" pitchFamily="2" charset="-79"/>
              </a:rPr>
              <a:t>Information</a:t>
            </a:r>
            <a:r>
              <a:rPr lang="en-IN" sz="2400" dirty="0"/>
              <a:t> </a:t>
            </a:r>
          </a:p>
        </p:txBody>
      </p:sp>
      <p:pic>
        <p:nvPicPr>
          <p:cNvPr id="19" name="Picture 18">
            <a:extLst>
              <a:ext uri="{FF2B5EF4-FFF2-40B4-BE49-F238E27FC236}">
                <a16:creationId xmlns:a16="http://schemas.microsoft.com/office/drawing/2014/main" id="{1B8FCC86-C362-03A6-C86D-0CF3CFC78260}"/>
              </a:ext>
            </a:extLst>
          </p:cNvPr>
          <p:cNvPicPr>
            <a:picLocks noChangeAspect="1"/>
          </p:cNvPicPr>
          <p:nvPr/>
        </p:nvPicPr>
        <p:blipFill>
          <a:blip r:embed="rId3"/>
          <a:stretch>
            <a:fillRect/>
          </a:stretch>
        </p:blipFill>
        <p:spPr>
          <a:xfrm>
            <a:off x="2524225" y="625173"/>
            <a:ext cx="6828919" cy="4428341"/>
          </a:xfrm>
          <a:prstGeom prst="rect">
            <a:avLst/>
          </a:prstGeom>
        </p:spPr>
      </p:pic>
    </p:spTree>
    <p:extLst>
      <p:ext uri="{BB962C8B-B14F-4D97-AF65-F5344CB8AC3E}">
        <p14:creationId xmlns:p14="http://schemas.microsoft.com/office/powerpoint/2010/main" val="2346547472"/>
      </p:ext>
    </p:extLst>
  </p:cSld>
  <p:clrMapOvr>
    <a:masterClrMapping/>
  </p:clrMapOvr>
</p:sld>
</file>

<file path=ppt/theme/theme1.xml><?xml version="1.0" encoding="utf-8"?>
<a:theme xmlns:a="http://schemas.openxmlformats.org/drawingml/2006/main" name="Custom">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08D75CB0-AD9B-4834-8559-901094BB0AB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91575F-4C21-47C4-8D13-EB9BE66B536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42D3C2F-55A5-48C0-9D5A-95C7FF0389D0}">
  <ds:schemaRefs>
    <ds:schemaRef ds:uri="http://schemas.microsoft.com/sharepoint/v3/contenttype/forms"/>
  </ds:schemaRefs>
</ds:datastoreItem>
</file>

<file path=customXml/itemProps3.xml><?xml version="1.0" encoding="utf-8"?>
<ds:datastoreItem xmlns:ds="http://schemas.openxmlformats.org/officeDocument/2006/customXml" ds:itemID="{792209EB-3212-4116-B574-D1F56C7C49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3557</TotalTime>
  <Words>771</Words>
  <Application>Microsoft Office PowerPoint</Application>
  <PresentationFormat>Widescreen</PresentationFormat>
  <Paragraphs>59</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Aharoni</vt:lpstr>
      <vt:lpstr>Arial</vt:lpstr>
      <vt:lpstr>Calibri</vt:lpstr>
      <vt:lpstr>Gill Sans MT</vt:lpstr>
      <vt:lpstr>Wingdings 2</vt:lpstr>
      <vt:lpstr>Custom</vt:lpstr>
      <vt:lpstr>Masterclass - Natural language processing(NLP)</vt:lpstr>
      <vt:lpstr>Natural language</vt:lpstr>
      <vt:lpstr>Machine Translation</vt:lpstr>
      <vt:lpstr>Code generation (comes under machine translation)</vt:lpstr>
      <vt:lpstr>Question and answers</vt:lpstr>
      <vt:lpstr>Text generation</vt:lpstr>
      <vt:lpstr>Text summarization</vt:lpstr>
      <vt:lpstr>Speech to text or text to speech</vt:lpstr>
      <vt:lpstr>PowerPoint Presentation</vt:lpstr>
      <vt:lpstr>Questions?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machine learning</dc:title>
  <dc:creator>Muskan Rathore</dc:creator>
  <cp:lastModifiedBy>Muskan Rathore</cp:lastModifiedBy>
  <cp:revision>1</cp:revision>
  <dcterms:created xsi:type="dcterms:W3CDTF">2024-03-10T05:00:47Z</dcterms:created>
  <dcterms:modified xsi:type="dcterms:W3CDTF">2024-05-16T13:04:58Z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